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4"/>
  </p:sldMasterIdLst>
  <p:notesMasterIdLst>
    <p:notesMasterId r:id="rId19"/>
  </p:notesMasterIdLst>
  <p:sldIdLst>
    <p:sldId id="256" r:id="rId5"/>
    <p:sldId id="257" r:id="rId6"/>
    <p:sldId id="260" r:id="rId7"/>
    <p:sldId id="258" r:id="rId8"/>
    <p:sldId id="290" r:id="rId9"/>
    <p:sldId id="267" r:id="rId10"/>
    <p:sldId id="261" r:id="rId11"/>
    <p:sldId id="262" r:id="rId12"/>
    <p:sldId id="263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315" autoAdjust="0"/>
  </p:normalViewPr>
  <p:slideViewPr>
    <p:cSldViewPr>
      <p:cViewPr varScale="1">
        <p:scale>
          <a:sx n="67" d="100"/>
          <a:sy n="67" d="100"/>
        </p:scale>
        <p:origin x="190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ster Varwijk" userId="4ef1be2c-6897-4798-a5b9-cc2027b08ef2" providerId="ADAL" clId="{FB280811-703D-4412-9764-EA03A8C33EF5}"/>
    <pc:docChg chg="delSld">
      <pc:chgData name="Ester Varwijk" userId="4ef1be2c-6897-4798-a5b9-cc2027b08ef2" providerId="ADAL" clId="{FB280811-703D-4412-9764-EA03A8C33EF5}" dt="2020-11-13T19:03:21.221" v="10" actId="2696"/>
      <pc:docMkLst>
        <pc:docMk/>
      </pc:docMkLst>
      <pc:sldChg chg="del">
        <pc:chgData name="Ester Varwijk" userId="4ef1be2c-6897-4798-a5b9-cc2027b08ef2" providerId="ADAL" clId="{FB280811-703D-4412-9764-EA03A8C33EF5}" dt="2020-11-13T19:03:21.221" v="10" actId="2696"/>
        <pc:sldMkLst>
          <pc:docMk/>
          <pc:sldMk cId="0" sldId="266"/>
        </pc:sldMkLst>
      </pc:sldChg>
      <pc:sldChg chg="del">
        <pc:chgData name="Ester Varwijk" userId="4ef1be2c-6897-4798-a5b9-cc2027b08ef2" providerId="ADAL" clId="{FB280811-703D-4412-9764-EA03A8C33EF5}" dt="2020-11-13T19:03:20.996" v="0" actId="2696"/>
        <pc:sldMkLst>
          <pc:docMk/>
          <pc:sldMk cId="3190951359" sldId="274"/>
        </pc:sldMkLst>
      </pc:sldChg>
      <pc:sldChg chg="del">
        <pc:chgData name="Ester Varwijk" userId="4ef1be2c-6897-4798-a5b9-cc2027b08ef2" providerId="ADAL" clId="{FB280811-703D-4412-9764-EA03A8C33EF5}" dt="2020-11-13T19:03:21.069" v="1" actId="2696"/>
        <pc:sldMkLst>
          <pc:docMk/>
          <pc:sldMk cId="4053768542" sldId="275"/>
        </pc:sldMkLst>
      </pc:sldChg>
      <pc:sldChg chg="del">
        <pc:chgData name="Ester Varwijk" userId="4ef1be2c-6897-4798-a5b9-cc2027b08ef2" providerId="ADAL" clId="{FB280811-703D-4412-9764-EA03A8C33EF5}" dt="2020-11-13T19:03:21.089" v="2" actId="2696"/>
        <pc:sldMkLst>
          <pc:docMk/>
          <pc:sldMk cId="3862343210" sldId="276"/>
        </pc:sldMkLst>
      </pc:sldChg>
      <pc:sldChg chg="del">
        <pc:chgData name="Ester Varwijk" userId="4ef1be2c-6897-4798-a5b9-cc2027b08ef2" providerId="ADAL" clId="{FB280811-703D-4412-9764-EA03A8C33EF5}" dt="2020-11-13T19:03:21.101" v="3" actId="2696"/>
        <pc:sldMkLst>
          <pc:docMk/>
          <pc:sldMk cId="2430966538" sldId="277"/>
        </pc:sldMkLst>
      </pc:sldChg>
      <pc:sldChg chg="del">
        <pc:chgData name="Ester Varwijk" userId="4ef1be2c-6897-4798-a5b9-cc2027b08ef2" providerId="ADAL" clId="{FB280811-703D-4412-9764-EA03A8C33EF5}" dt="2020-11-13T19:03:21.117" v="4" actId="2696"/>
        <pc:sldMkLst>
          <pc:docMk/>
          <pc:sldMk cId="268824284" sldId="278"/>
        </pc:sldMkLst>
      </pc:sldChg>
      <pc:sldChg chg="del">
        <pc:chgData name="Ester Varwijk" userId="4ef1be2c-6897-4798-a5b9-cc2027b08ef2" providerId="ADAL" clId="{FB280811-703D-4412-9764-EA03A8C33EF5}" dt="2020-11-13T19:03:21.129" v="5" actId="2696"/>
        <pc:sldMkLst>
          <pc:docMk/>
          <pc:sldMk cId="513386056" sldId="279"/>
        </pc:sldMkLst>
      </pc:sldChg>
      <pc:sldChg chg="del">
        <pc:chgData name="Ester Varwijk" userId="4ef1be2c-6897-4798-a5b9-cc2027b08ef2" providerId="ADAL" clId="{FB280811-703D-4412-9764-EA03A8C33EF5}" dt="2020-11-13T19:03:21.145" v="6" actId="2696"/>
        <pc:sldMkLst>
          <pc:docMk/>
          <pc:sldMk cId="2963420832" sldId="280"/>
        </pc:sldMkLst>
      </pc:sldChg>
      <pc:sldChg chg="del">
        <pc:chgData name="Ester Varwijk" userId="4ef1be2c-6897-4798-a5b9-cc2027b08ef2" providerId="ADAL" clId="{FB280811-703D-4412-9764-EA03A8C33EF5}" dt="2020-11-13T19:03:21.165" v="7" actId="2696"/>
        <pc:sldMkLst>
          <pc:docMk/>
          <pc:sldMk cId="785850904" sldId="281"/>
        </pc:sldMkLst>
      </pc:sldChg>
      <pc:sldChg chg="del">
        <pc:chgData name="Ester Varwijk" userId="4ef1be2c-6897-4798-a5b9-cc2027b08ef2" providerId="ADAL" clId="{FB280811-703D-4412-9764-EA03A8C33EF5}" dt="2020-11-13T19:03:21.183" v="8" actId="2696"/>
        <pc:sldMkLst>
          <pc:docMk/>
          <pc:sldMk cId="2181590092" sldId="282"/>
        </pc:sldMkLst>
      </pc:sldChg>
      <pc:sldChg chg="del">
        <pc:chgData name="Ester Varwijk" userId="4ef1be2c-6897-4798-a5b9-cc2027b08ef2" providerId="ADAL" clId="{FB280811-703D-4412-9764-EA03A8C33EF5}" dt="2020-11-13T19:03:21.196" v="9" actId="2696"/>
        <pc:sldMkLst>
          <pc:docMk/>
          <pc:sldMk cId="3439530694" sldId="284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6CAE23-ADBD-4998-B902-6C2FF953B41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E048E7E-9824-4B24-9B59-E9E0D20E86D9}">
      <dgm:prSet/>
      <dgm:spPr/>
      <dgm:t>
        <a:bodyPr/>
        <a:lstStyle/>
        <a:p>
          <a:r>
            <a:rPr lang="nl-NL"/>
            <a:t>Stap voor stap situaties in kaart brengen en daarop handelen.</a:t>
          </a:r>
          <a:endParaRPr lang="en-US"/>
        </a:p>
      </dgm:t>
    </dgm:pt>
    <dgm:pt modelId="{3C7F0069-4B04-4AAB-8D8A-FC6E3A3155E2}" type="parTrans" cxnId="{8FFDCF34-54C7-49D4-B11A-6D8A285E97AA}">
      <dgm:prSet/>
      <dgm:spPr/>
      <dgm:t>
        <a:bodyPr/>
        <a:lstStyle/>
        <a:p>
          <a:endParaRPr lang="en-US"/>
        </a:p>
      </dgm:t>
    </dgm:pt>
    <dgm:pt modelId="{A2524AAD-6380-4BC6-927A-A7967519A580}" type="sibTrans" cxnId="{8FFDCF34-54C7-49D4-B11A-6D8A285E97AA}">
      <dgm:prSet/>
      <dgm:spPr/>
      <dgm:t>
        <a:bodyPr/>
        <a:lstStyle/>
        <a:p>
          <a:endParaRPr lang="en-US"/>
        </a:p>
      </dgm:t>
    </dgm:pt>
    <dgm:pt modelId="{327B315C-FF43-467E-B5B4-B3E242935502}">
      <dgm:prSet/>
      <dgm:spPr/>
      <dgm:t>
        <a:bodyPr/>
        <a:lstStyle/>
        <a:p>
          <a:r>
            <a:rPr lang="en-US"/>
            <a:t>Adequaat kunnen reageren.</a:t>
          </a:r>
        </a:p>
      </dgm:t>
    </dgm:pt>
    <dgm:pt modelId="{7BF1846F-4ED4-4204-A78B-F311F26CD6C8}" type="parTrans" cxnId="{88A98D64-56F2-4501-BA76-FBD68B6CF29D}">
      <dgm:prSet/>
      <dgm:spPr/>
      <dgm:t>
        <a:bodyPr/>
        <a:lstStyle/>
        <a:p>
          <a:endParaRPr lang="en-US"/>
        </a:p>
      </dgm:t>
    </dgm:pt>
    <dgm:pt modelId="{6CA8394C-B3B4-4EF7-8DB9-CC6DD4D1A3B0}" type="sibTrans" cxnId="{88A98D64-56F2-4501-BA76-FBD68B6CF29D}">
      <dgm:prSet/>
      <dgm:spPr/>
      <dgm:t>
        <a:bodyPr/>
        <a:lstStyle/>
        <a:p>
          <a:endParaRPr lang="en-US"/>
        </a:p>
      </dgm:t>
    </dgm:pt>
    <dgm:pt modelId="{76638795-12EA-45E4-AD00-D06EAAD1192F}">
      <dgm:prSet/>
      <dgm:spPr/>
      <dgm:t>
        <a:bodyPr/>
        <a:lstStyle/>
        <a:p>
          <a:r>
            <a:rPr lang="nl-NL"/>
            <a:t>Uit onderzoek blijkt dat verpleegkundigen meer zelfvertrouwen hebben als ze kunnen redeneren!</a:t>
          </a:r>
          <a:endParaRPr lang="en-US"/>
        </a:p>
      </dgm:t>
    </dgm:pt>
    <dgm:pt modelId="{E21DF727-38ED-4D00-A43E-FD9C6B285898}" type="parTrans" cxnId="{4315DE9F-EDB7-4D54-8D05-E915BBD1A9F8}">
      <dgm:prSet/>
      <dgm:spPr/>
      <dgm:t>
        <a:bodyPr/>
        <a:lstStyle/>
        <a:p>
          <a:endParaRPr lang="en-US"/>
        </a:p>
      </dgm:t>
    </dgm:pt>
    <dgm:pt modelId="{1BBE1997-B8F7-4C1E-9021-4896C737B9A8}" type="sibTrans" cxnId="{4315DE9F-EDB7-4D54-8D05-E915BBD1A9F8}">
      <dgm:prSet/>
      <dgm:spPr/>
      <dgm:t>
        <a:bodyPr/>
        <a:lstStyle/>
        <a:p>
          <a:endParaRPr lang="en-US"/>
        </a:p>
      </dgm:t>
    </dgm:pt>
    <dgm:pt modelId="{089579FC-ACF6-43CD-B7C7-CB9202916742}" type="pres">
      <dgm:prSet presAssocID="{BE6CAE23-ADBD-4998-B902-6C2FF953B41B}" presName="root" presStyleCnt="0">
        <dgm:presLayoutVars>
          <dgm:dir/>
          <dgm:resizeHandles val="exact"/>
        </dgm:presLayoutVars>
      </dgm:prSet>
      <dgm:spPr/>
    </dgm:pt>
    <dgm:pt modelId="{B441C17C-F4D8-4863-A9A3-E8295C4E9F66}" type="pres">
      <dgm:prSet presAssocID="{9E048E7E-9824-4B24-9B59-E9E0D20E86D9}" presName="compNode" presStyleCnt="0"/>
      <dgm:spPr/>
    </dgm:pt>
    <dgm:pt modelId="{EF0069A4-6DA0-45E5-8002-8B2C782D2E5A}" type="pres">
      <dgm:prSet presAssocID="{9E048E7E-9824-4B24-9B59-E9E0D20E86D9}" presName="bgRect" presStyleLbl="bgShp" presStyleIdx="0" presStyleCnt="3"/>
      <dgm:spPr/>
    </dgm:pt>
    <dgm:pt modelId="{5FCF4758-6CCA-4AED-B9E2-C8918C13AD90}" type="pres">
      <dgm:prSet presAssocID="{9E048E7E-9824-4B24-9B59-E9E0D20E86D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pographyMap"/>
        </a:ext>
      </dgm:extLst>
    </dgm:pt>
    <dgm:pt modelId="{E9A61604-186C-4D1D-90FE-E7D6C9078854}" type="pres">
      <dgm:prSet presAssocID="{9E048E7E-9824-4B24-9B59-E9E0D20E86D9}" presName="spaceRect" presStyleCnt="0"/>
      <dgm:spPr/>
    </dgm:pt>
    <dgm:pt modelId="{77E42191-048A-4550-8C0E-8EEC346DF680}" type="pres">
      <dgm:prSet presAssocID="{9E048E7E-9824-4B24-9B59-E9E0D20E86D9}" presName="parTx" presStyleLbl="revTx" presStyleIdx="0" presStyleCnt="3">
        <dgm:presLayoutVars>
          <dgm:chMax val="0"/>
          <dgm:chPref val="0"/>
        </dgm:presLayoutVars>
      </dgm:prSet>
      <dgm:spPr/>
    </dgm:pt>
    <dgm:pt modelId="{5FC94BBE-42B0-45A0-92A3-B42D30E43C30}" type="pres">
      <dgm:prSet presAssocID="{A2524AAD-6380-4BC6-927A-A7967519A580}" presName="sibTrans" presStyleCnt="0"/>
      <dgm:spPr/>
    </dgm:pt>
    <dgm:pt modelId="{74F0CF1F-C1EA-4255-8730-69A3C4E53AB5}" type="pres">
      <dgm:prSet presAssocID="{327B315C-FF43-467E-B5B4-B3E242935502}" presName="compNode" presStyleCnt="0"/>
      <dgm:spPr/>
    </dgm:pt>
    <dgm:pt modelId="{2F635D08-CB10-4648-81B0-4CD5E6F0418F}" type="pres">
      <dgm:prSet presAssocID="{327B315C-FF43-467E-B5B4-B3E242935502}" presName="bgRect" presStyleLbl="bgShp" presStyleIdx="1" presStyleCnt="3"/>
      <dgm:spPr/>
    </dgm:pt>
    <dgm:pt modelId="{302E9FC3-C3CD-4380-B56B-0B384E8850BE}" type="pres">
      <dgm:prSet presAssocID="{327B315C-FF43-467E-B5B4-B3E24293550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88F1125-A2B6-45D9-A6A4-0AB4E18489FB}" type="pres">
      <dgm:prSet presAssocID="{327B315C-FF43-467E-B5B4-B3E242935502}" presName="spaceRect" presStyleCnt="0"/>
      <dgm:spPr/>
    </dgm:pt>
    <dgm:pt modelId="{E2E30587-3A15-42BE-A002-46F82C9E36F6}" type="pres">
      <dgm:prSet presAssocID="{327B315C-FF43-467E-B5B4-B3E242935502}" presName="parTx" presStyleLbl="revTx" presStyleIdx="1" presStyleCnt="3">
        <dgm:presLayoutVars>
          <dgm:chMax val="0"/>
          <dgm:chPref val="0"/>
        </dgm:presLayoutVars>
      </dgm:prSet>
      <dgm:spPr/>
    </dgm:pt>
    <dgm:pt modelId="{66C20BF4-090D-46EB-9560-A292F27F6DD0}" type="pres">
      <dgm:prSet presAssocID="{6CA8394C-B3B4-4EF7-8DB9-CC6DD4D1A3B0}" presName="sibTrans" presStyleCnt="0"/>
      <dgm:spPr/>
    </dgm:pt>
    <dgm:pt modelId="{E8750C47-A3B8-4133-8DDA-8DD2D94C6B95}" type="pres">
      <dgm:prSet presAssocID="{76638795-12EA-45E4-AD00-D06EAAD1192F}" presName="compNode" presStyleCnt="0"/>
      <dgm:spPr/>
    </dgm:pt>
    <dgm:pt modelId="{A8BA5F2D-0AC5-4BD2-A214-F680A85B836C}" type="pres">
      <dgm:prSet presAssocID="{76638795-12EA-45E4-AD00-D06EAAD1192F}" presName="bgRect" presStyleLbl="bgShp" presStyleIdx="2" presStyleCnt="3"/>
      <dgm:spPr/>
    </dgm:pt>
    <dgm:pt modelId="{9FEA53CF-CBB2-48F7-8759-615E1218FB56}" type="pres">
      <dgm:prSet presAssocID="{76638795-12EA-45E4-AD00-D06EAAD1192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0D337474-62EE-4C9F-A380-74C286B8AE2A}" type="pres">
      <dgm:prSet presAssocID="{76638795-12EA-45E4-AD00-D06EAAD1192F}" presName="spaceRect" presStyleCnt="0"/>
      <dgm:spPr/>
    </dgm:pt>
    <dgm:pt modelId="{11345DD9-B950-45F9-A703-A75D53655245}" type="pres">
      <dgm:prSet presAssocID="{76638795-12EA-45E4-AD00-D06EAAD1192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CA97B12-494A-420C-851D-A0C2758FDF27}" type="presOf" srcId="{327B315C-FF43-467E-B5B4-B3E242935502}" destId="{E2E30587-3A15-42BE-A002-46F82C9E36F6}" srcOrd="0" destOrd="0" presId="urn:microsoft.com/office/officeart/2018/2/layout/IconVerticalSolidList"/>
    <dgm:cxn modelId="{8FFDCF34-54C7-49D4-B11A-6D8A285E97AA}" srcId="{BE6CAE23-ADBD-4998-B902-6C2FF953B41B}" destId="{9E048E7E-9824-4B24-9B59-E9E0D20E86D9}" srcOrd="0" destOrd="0" parTransId="{3C7F0069-4B04-4AAB-8D8A-FC6E3A3155E2}" sibTransId="{A2524AAD-6380-4BC6-927A-A7967519A580}"/>
    <dgm:cxn modelId="{88A98D64-56F2-4501-BA76-FBD68B6CF29D}" srcId="{BE6CAE23-ADBD-4998-B902-6C2FF953B41B}" destId="{327B315C-FF43-467E-B5B4-B3E242935502}" srcOrd="1" destOrd="0" parTransId="{7BF1846F-4ED4-4204-A78B-F311F26CD6C8}" sibTransId="{6CA8394C-B3B4-4EF7-8DB9-CC6DD4D1A3B0}"/>
    <dgm:cxn modelId="{770A1046-3C11-4FE8-89A2-A2EBAFFB0400}" type="presOf" srcId="{76638795-12EA-45E4-AD00-D06EAAD1192F}" destId="{11345DD9-B950-45F9-A703-A75D53655245}" srcOrd="0" destOrd="0" presId="urn:microsoft.com/office/officeart/2018/2/layout/IconVerticalSolidList"/>
    <dgm:cxn modelId="{4315DE9F-EDB7-4D54-8D05-E915BBD1A9F8}" srcId="{BE6CAE23-ADBD-4998-B902-6C2FF953B41B}" destId="{76638795-12EA-45E4-AD00-D06EAAD1192F}" srcOrd="2" destOrd="0" parTransId="{E21DF727-38ED-4D00-A43E-FD9C6B285898}" sibTransId="{1BBE1997-B8F7-4C1E-9021-4896C737B9A8}"/>
    <dgm:cxn modelId="{354B15A1-F092-435E-BFAE-744C4FFC0B27}" type="presOf" srcId="{9E048E7E-9824-4B24-9B59-E9E0D20E86D9}" destId="{77E42191-048A-4550-8C0E-8EEC346DF680}" srcOrd="0" destOrd="0" presId="urn:microsoft.com/office/officeart/2018/2/layout/IconVerticalSolidList"/>
    <dgm:cxn modelId="{4E7A53C0-481D-4721-BB27-1DCC80496ADA}" type="presOf" srcId="{BE6CAE23-ADBD-4998-B902-6C2FF953B41B}" destId="{089579FC-ACF6-43CD-B7C7-CB9202916742}" srcOrd="0" destOrd="0" presId="urn:microsoft.com/office/officeart/2018/2/layout/IconVerticalSolidList"/>
    <dgm:cxn modelId="{66D505AD-9734-4702-AA0A-56D1792BF22D}" type="presParOf" srcId="{089579FC-ACF6-43CD-B7C7-CB9202916742}" destId="{B441C17C-F4D8-4863-A9A3-E8295C4E9F66}" srcOrd="0" destOrd="0" presId="urn:microsoft.com/office/officeart/2018/2/layout/IconVerticalSolidList"/>
    <dgm:cxn modelId="{842AA005-4A72-4B1D-A95B-DA7DE9C3F796}" type="presParOf" srcId="{B441C17C-F4D8-4863-A9A3-E8295C4E9F66}" destId="{EF0069A4-6DA0-45E5-8002-8B2C782D2E5A}" srcOrd="0" destOrd="0" presId="urn:microsoft.com/office/officeart/2018/2/layout/IconVerticalSolidList"/>
    <dgm:cxn modelId="{527BDECD-F4E9-44AB-8810-33C463A5EBAB}" type="presParOf" srcId="{B441C17C-F4D8-4863-A9A3-E8295C4E9F66}" destId="{5FCF4758-6CCA-4AED-B9E2-C8918C13AD90}" srcOrd="1" destOrd="0" presId="urn:microsoft.com/office/officeart/2018/2/layout/IconVerticalSolidList"/>
    <dgm:cxn modelId="{81E4A07A-32EA-47B1-A89A-AF4BD2E6F8C7}" type="presParOf" srcId="{B441C17C-F4D8-4863-A9A3-E8295C4E9F66}" destId="{E9A61604-186C-4D1D-90FE-E7D6C9078854}" srcOrd="2" destOrd="0" presId="urn:microsoft.com/office/officeart/2018/2/layout/IconVerticalSolidList"/>
    <dgm:cxn modelId="{C35D9D1F-025E-4C03-BE19-D17D573EAC04}" type="presParOf" srcId="{B441C17C-F4D8-4863-A9A3-E8295C4E9F66}" destId="{77E42191-048A-4550-8C0E-8EEC346DF680}" srcOrd="3" destOrd="0" presId="urn:microsoft.com/office/officeart/2018/2/layout/IconVerticalSolidList"/>
    <dgm:cxn modelId="{B97EBECF-8925-43B5-A358-3D97704B3D00}" type="presParOf" srcId="{089579FC-ACF6-43CD-B7C7-CB9202916742}" destId="{5FC94BBE-42B0-45A0-92A3-B42D30E43C30}" srcOrd="1" destOrd="0" presId="urn:microsoft.com/office/officeart/2018/2/layout/IconVerticalSolidList"/>
    <dgm:cxn modelId="{C112F2DC-7EA1-4923-B321-BC2B893BC788}" type="presParOf" srcId="{089579FC-ACF6-43CD-B7C7-CB9202916742}" destId="{74F0CF1F-C1EA-4255-8730-69A3C4E53AB5}" srcOrd="2" destOrd="0" presId="urn:microsoft.com/office/officeart/2018/2/layout/IconVerticalSolidList"/>
    <dgm:cxn modelId="{8A4DCE34-D712-4080-B349-76F385D49929}" type="presParOf" srcId="{74F0CF1F-C1EA-4255-8730-69A3C4E53AB5}" destId="{2F635D08-CB10-4648-81B0-4CD5E6F0418F}" srcOrd="0" destOrd="0" presId="urn:microsoft.com/office/officeart/2018/2/layout/IconVerticalSolidList"/>
    <dgm:cxn modelId="{863C3627-DC48-40AD-A201-D2538FA00496}" type="presParOf" srcId="{74F0CF1F-C1EA-4255-8730-69A3C4E53AB5}" destId="{302E9FC3-C3CD-4380-B56B-0B384E8850BE}" srcOrd="1" destOrd="0" presId="urn:microsoft.com/office/officeart/2018/2/layout/IconVerticalSolidList"/>
    <dgm:cxn modelId="{9F3BE789-AD7D-4F88-AFB6-43EC3D2C583F}" type="presParOf" srcId="{74F0CF1F-C1EA-4255-8730-69A3C4E53AB5}" destId="{788F1125-A2B6-45D9-A6A4-0AB4E18489FB}" srcOrd="2" destOrd="0" presId="urn:microsoft.com/office/officeart/2018/2/layout/IconVerticalSolidList"/>
    <dgm:cxn modelId="{FC03B049-C2AA-4118-AE1B-5F010DF6B28B}" type="presParOf" srcId="{74F0CF1F-C1EA-4255-8730-69A3C4E53AB5}" destId="{E2E30587-3A15-42BE-A002-46F82C9E36F6}" srcOrd="3" destOrd="0" presId="urn:microsoft.com/office/officeart/2018/2/layout/IconVerticalSolidList"/>
    <dgm:cxn modelId="{B1799939-CC79-4BCA-8E97-DF1D021977E4}" type="presParOf" srcId="{089579FC-ACF6-43CD-B7C7-CB9202916742}" destId="{66C20BF4-090D-46EB-9560-A292F27F6DD0}" srcOrd="3" destOrd="0" presId="urn:microsoft.com/office/officeart/2018/2/layout/IconVerticalSolidList"/>
    <dgm:cxn modelId="{78CE1AB3-C863-44ED-A6CB-4073C706740D}" type="presParOf" srcId="{089579FC-ACF6-43CD-B7C7-CB9202916742}" destId="{E8750C47-A3B8-4133-8DDA-8DD2D94C6B95}" srcOrd="4" destOrd="0" presId="urn:microsoft.com/office/officeart/2018/2/layout/IconVerticalSolidList"/>
    <dgm:cxn modelId="{9527B9AC-85F0-44C9-9B57-455DB6EADDB1}" type="presParOf" srcId="{E8750C47-A3B8-4133-8DDA-8DD2D94C6B95}" destId="{A8BA5F2D-0AC5-4BD2-A214-F680A85B836C}" srcOrd="0" destOrd="0" presId="urn:microsoft.com/office/officeart/2018/2/layout/IconVerticalSolidList"/>
    <dgm:cxn modelId="{9D7BA740-3EA5-4849-8962-FAE885A4B7AE}" type="presParOf" srcId="{E8750C47-A3B8-4133-8DDA-8DD2D94C6B95}" destId="{9FEA53CF-CBB2-48F7-8759-615E1218FB56}" srcOrd="1" destOrd="0" presId="urn:microsoft.com/office/officeart/2018/2/layout/IconVerticalSolidList"/>
    <dgm:cxn modelId="{1ED5B65E-CC32-497E-8742-C81D2703DDA0}" type="presParOf" srcId="{E8750C47-A3B8-4133-8DDA-8DD2D94C6B95}" destId="{0D337474-62EE-4C9F-A380-74C286B8AE2A}" srcOrd="2" destOrd="0" presId="urn:microsoft.com/office/officeart/2018/2/layout/IconVerticalSolidList"/>
    <dgm:cxn modelId="{A95CCA8D-7BBD-41DC-A99F-2B8387E0985B}" type="presParOf" srcId="{E8750C47-A3B8-4133-8DDA-8DD2D94C6B95}" destId="{11345DD9-B950-45F9-A703-A75D5365524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7F64C8-B924-4629-BDD8-65608462594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92A29F60-5526-45B6-B5FC-7FCC1384D968}">
      <dgm:prSet/>
      <dgm:spPr/>
      <dgm:t>
        <a:bodyPr/>
        <a:lstStyle/>
        <a:p>
          <a:pPr>
            <a:defRPr cap="all"/>
          </a:pPr>
          <a:r>
            <a:rPr lang="en-US"/>
            <a:t>Een verpleegkundige stelt GEEN medische diagnose, maar denkt wel mee.</a:t>
          </a:r>
        </a:p>
      </dgm:t>
    </dgm:pt>
    <dgm:pt modelId="{E4AADEDF-9787-428A-B0DB-B2AE5E0205EB}" type="parTrans" cxnId="{A23CECC7-0D20-42E3-8CDF-DF70316A0D83}">
      <dgm:prSet/>
      <dgm:spPr/>
      <dgm:t>
        <a:bodyPr/>
        <a:lstStyle/>
        <a:p>
          <a:endParaRPr lang="en-US"/>
        </a:p>
      </dgm:t>
    </dgm:pt>
    <dgm:pt modelId="{BC5C4629-5211-4CA0-AF15-44AD299CEC59}" type="sibTrans" cxnId="{A23CECC7-0D20-42E3-8CDF-DF70316A0D83}">
      <dgm:prSet/>
      <dgm:spPr/>
      <dgm:t>
        <a:bodyPr/>
        <a:lstStyle/>
        <a:p>
          <a:endParaRPr lang="en-US"/>
        </a:p>
      </dgm:t>
    </dgm:pt>
    <dgm:pt modelId="{49BBB3C5-10D7-4EB0-946B-FEABBD1CD64D}">
      <dgm:prSet/>
      <dgm:spPr/>
      <dgm:t>
        <a:bodyPr/>
        <a:lstStyle/>
        <a:p>
          <a:pPr>
            <a:defRPr cap="all"/>
          </a:pPr>
          <a:r>
            <a:rPr lang="en-US"/>
            <a:t>Redeneert volgens eigen </a:t>
          </a:r>
          <a:r>
            <a:rPr lang="nl-NL"/>
            <a:t>stappen,</a:t>
          </a:r>
          <a:endParaRPr lang="en-US"/>
        </a:p>
      </dgm:t>
    </dgm:pt>
    <dgm:pt modelId="{862D2303-1188-4327-A8BB-B54402B8A09F}" type="parTrans" cxnId="{002341E3-D8DE-4199-A3ED-392AF4A9C697}">
      <dgm:prSet/>
      <dgm:spPr/>
      <dgm:t>
        <a:bodyPr/>
        <a:lstStyle/>
        <a:p>
          <a:endParaRPr lang="en-US"/>
        </a:p>
      </dgm:t>
    </dgm:pt>
    <dgm:pt modelId="{3833808F-77F9-4854-BB9D-E9D1E51E4EA0}" type="sibTrans" cxnId="{002341E3-D8DE-4199-A3ED-392AF4A9C697}">
      <dgm:prSet/>
      <dgm:spPr/>
      <dgm:t>
        <a:bodyPr/>
        <a:lstStyle/>
        <a:p>
          <a:endParaRPr lang="en-US"/>
        </a:p>
      </dgm:t>
    </dgm:pt>
    <dgm:pt modelId="{A1C80E03-74E2-4680-8454-B29045287412}">
      <dgm:prSet/>
      <dgm:spPr/>
      <dgm:t>
        <a:bodyPr/>
        <a:lstStyle/>
        <a:p>
          <a:pPr>
            <a:defRPr cap="all"/>
          </a:pPr>
          <a:r>
            <a:rPr lang="nl-NL"/>
            <a:t>bespreekt observaties met de arts</a:t>
          </a:r>
          <a:endParaRPr lang="en-US"/>
        </a:p>
      </dgm:t>
    </dgm:pt>
    <dgm:pt modelId="{FA9FAB09-7EE4-451D-BE51-B7BEE0499454}" type="parTrans" cxnId="{0461744C-3E6D-4C31-AB2C-2A628E5B616A}">
      <dgm:prSet/>
      <dgm:spPr/>
      <dgm:t>
        <a:bodyPr/>
        <a:lstStyle/>
        <a:p>
          <a:endParaRPr lang="en-US"/>
        </a:p>
      </dgm:t>
    </dgm:pt>
    <dgm:pt modelId="{D8EA9B36-7BA2-4EBF-BB3A-76C612766B64}" type="sibTrans" cxnId="{0461744C-3E6D-4C31-AB2C-2A628E5B616A}">
      <dgm:prSet/>
      <dgm:spPr/>
      <dgm:t>
        <a:bodyPr/>
        <a:lstStyle/>
        <a:p>
          <a:endParaRPr lang="en-US"/>
        </a:p>
      </dgm:t>
    </dgm:pt>
    <dgm:pt modelId="{586DD0C5-CD96-46C7-8806-59725DC16414}">
      <dgm:prSet/>
      <dgm:spPr/>
      <dgm:t>
        <a:bodyPr/>
        <a:lstStyle/>
        <a:p>
          <a:pPr>
            <a:defRPr cap="all"/>
          </a:pPr>
          <a:r>
            <a:rPr lang="nl-NL"/>
            <a:t>Medische kennis koppelen en stappen ondernemen – patiëntveiligheid!</a:t>
          </a:r>
          <a:endParaRPr lang="en-US"/>
        </a:p>
      </dgm:t>
    </dgm:pt>
    <dgm:pt modelId="{9D17F283-7100-4B6E-B90D-1B2F9367AE42}" type="parTrans" cxnId="{92C533C5-F537-4259-8617-B4A185245352}">
      <dgm:prSet/>
      <dgm:spPr/>
      <dgm:t>
        <a:bodyPr/>
        <a:lstStyle/>
        <a:p>
          <a:endParaRPr lang="en-US"/>
        </a:p>
      </dgm:t>
    </dgm:pt>
    <dgm:pt modelId="{0E329FFF-BB19-4EFA-8C3E-B66AB1274C9F}" type="sibTrans" cxnId="{92C533C5-F537-4259-8617-B4A185245352}">
      <dgm:prSet/>
      <dgm:spPr/>
      <dgm:t>
        <a:bodyPr/>
        <a:lstStyle/>
        <a:p>
          <a:endParaRPr lang="en-US"/>
        </a:p>
      </dgm:t>
    </dgm:pt>
    <dgm:pt modelId="{71F2A1AA-4C05-4C2A-88C6-6739D9EEC549}" type="pres">
      <dgm:prSet presAssocID="{0C7F64C8-B924-4629-BDD8-65608462594D}" presName="root" presStyleCnt="0">
        <dgm:presLayoutVars>
          <dgm:dir/>
          <dgm:resizeHandles val="exact"/>
        </dgm:presLayoutVars>
      </dgm:prSet>
      <dgm:spPr/>
    </dgm:pt>
    <dgm:pt modelId="{9A7068C8-283A-4B94-B283-CA2F5619FFD1}" type="pres">
      <dgm:prSet presAssocID="{92A29F60-5526-45B6-B5FC-7FCC1384D968}" presName="compNode" presStyleCnt="0"/>
      <dgm:spPr/>
    </dgm:pt>
    <dgm:pt modelId="{7ED9332A-D35E-4843-9316-2C5EADDDFB23}" type="pres">
      <dgm:prSet presAssocID="{92A29F60-5526-45B6-B5FC-7FCC1384D968}" presName="iconBgRect" presStyleLbl="bgShp" presStyleIdx="0" presStyleCnt="4"/>
      <dgm:spPr/>
    </dgm:pt>
    <dgm:pt modelId="{18A16CE2-6C01-447D-B407-9A9A9451BE7D}" type="pres">
      <dgm:prSet presAssocID="{92A29F60-5526-45B6-B5FC-7FCC1384D96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472F626A-2F7F-4129-BD13-614C64A78D0A}" type="pres">
      <dgm:prSet presAssocID="{92A29F60-5526-45B6-B5FC-7FCC1384D968}" presName="spaceRect" presStyleCnt="0"/>
      <dgm:spPr/>
    </dgm:pt>
    <dgm:pt modelId="{95BE1693-F6C0-4FF4-A09B-120960B5A9CB}" type="pres">
      <dgm:prSet presAssocID="{92A29F60-5526-45B6-B5FC-7FCC1384D968}" presName="textRect" presStyleLbl="revTx" presStyleIdx="0" presStyleCnt="4">
        <dgm:presLayoutVars>
          <dgm:chMax val="1"/>
          <dgm:chPref val="1"/>
        </dgm:presLayoutVars>
      </dgm:prSet>
      <dgm:spPr/>
    </dgm:pt>
    <dgm:pt modelId="{2AE651C8-6FF4-4EA6-8CE4-26203D7447B9}" type="pres">
      <dgm:prSet presAssocID="{BC5C4629-5211-4CA0-AF15-44AD299CEC59}" presName="sibTrans" presStyleCnt="0"/>
      <dgm:spPr/>
    </dgm:pt>
    <dgm:pt modelId="{0FD5326C-D7DD-49E9-B1A6-94BA453E91FA}" type="pres">
      <dgm:prSet presAssocID="{49BBB3C5-10D7-4EB0-946B-FEABBD1CD64D}" presName="compNode" presStyleCnt="0"/>
      <dgm:spPr/>
    </dgm:pt>
    <dgm:pt modelId="{CA043535-B02A-43C6-B559-C173E9333255}" type="pres">
      <dgm:prSet presAssocID="{49BBB3C5-10D7-4EB0-946B-FEABBD1CD64D}" presName="iconBgRect" presStyleLbl="bgShp" presStyleIdx="1" presStyleCnt="4"/>
      <dgm:spPr/>
    </dgm:pt>
    <dgm:pt modelId="{E197D57B-8B41-422E-8DF5-A47D3053B563}" type="pres">
      <dgm:prSet presAssocID="{49BBB3C5-10D7-4EB0-946B-FEABBD1CD64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A8466774-F23B-42FB-9409-DC3DED59AB5A}" type="pres">
      <dgm:prSet presAssocID="{49BBB3C5-10D7-4EB0-946B-FEABBD1CD64D}" presName="spaceRect" presStyleCnt="0"/>
      <dgm:spPr/>
    </dgm:pt>
    <dgm:pt modelId="{EF32E6E3-F047-4EBF-B798-BFB3EF6DEAEF}" type="pres">
      <dgm:prSet presAssocID="{49BBB3C5-10D7-4EB0-946B-FEABBD1CD64D}" presName="textRect" presStyleLbl="revTx" presStyleIdx="1" presStyleCnt="4">
        <dgm:presLayoutVars>
          <dgm:chMax val="1"/>
          <dgm:chPref val="1"/>
        </dgm:presLayoutVars>
      </dgm:prSet>
      <dgm:spPr/>
    </dgm:pt>
    <dgm:pt modelId="{F20520B7-31B0-46F3-9D21-D16CDF13CA7F}" type="pres">
      <dgm:prSet presAssocID="{3833808F-77F9-4854-BB9D-E9D1E51E4EA0}" presName="sibTrans" presStyleCnt="0"/>
      <dgm:spPr/>
    </dgm:pt>
    <dgm:pt modelId="{011ADC9C-6EB0-4AD9-B0E1-25527B0D4EB0}" type="pres">
      <dgm:prSet presAssocID="{A1C80E03-74E2-4680-8454-B29045287412}" presName="compNode" presStyleCnt="0"/>
      <dgm:spPr/>
    </dgm:pt>
    <dgm:pt modelId="{E02564BC-DE07-4EAE-846D-B9A04C406BCA}" type="pres">
      <dgm:prSet presAssocID="{A1C80E03-74E2-4680-8454-B29045287412}" presName="iconBgRect" presStyleLbl="bgShp" presStyleIdx="2" presStyleCnt="4"/>
      <dgm:spPr/>
    </dgm:pt>
    <dgm:pt modelId="{E8085948-CFBC-413E-97D9-AE3A00B9250B}" type="pres">
      <dgm:prSet presAssocID="{A1C80E03-74E2-4680-8454-B2904528741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CCD787E2-C5C9-47AF-A09A-7A455C18BD85}" type="pres">
      <dgm:prSet presAssocID="{A1C80E03-74E2-4680-8454-B29045287412}" presName="spaceRect" presStyleCnt="0"/>
      <dgm:spPr/>
    </dgm:pt>
    <dgm:pt modelId="{39D737D2-BD34-4833-8E82-3FF72AD93BEF}" type="pres">
      <dgm:prSet presAssocID="{A1C80E03-74E2-4680-8454-B29045287412}" presName="textRect" presStyleLbl="revTx" presStyleIdx="2" presStyleCnt="4">
        <dgm:presLayoutVars>
          <dgm:chMax val="1"/>
          <dgm:chPref val="1"/>
        </dgm:presLayoutVars>
      </dgm:prSet>
      <dgm:spPr/>
    </dgm:pt>
    <dgm:pt modelId="{B5EBBDC4-0EF8-4F89-BEDE-00745EE29D22}" type="pres">
      <dgm:prSet presAssocID="{D8EA9B36-7BA2-4EBF-BB3A-76C612766B64}" presName="sibTrans" presStyleCnt="0"/>
      <dgm:spPr/>
    </dgm:pt>
    <dgm:pt modelId="{8AE26189-468F-4B14-8FEE-CA0A123F16E7}" type="pres">
      <dgm:prSet presAssocID="{586DD0C5-CD96-46C7-8806-59725DC16414}" presName="compNode" presStyleCnt="0"/>
      <dgm:spPr/>
    </dgm:pt>
    <dgm:pt modelId="{377F5E3E-8AC8-4E4F-AC66-285EB834DD2B}" type="pres">
      <dgm:prSet presAssocID="{586DD0C5-CD96-46C7-8806-59725DC16414}" presName="iconBgRect" presStyleLbl="bgShp" presStyleIdx="3" presStyleCnt="4"/>
      <dgm:spPr/>
    </dgm:pt>
    <dgm:pt modelId="{6EB5BE44-DCE5-42DA-BF09-FF410B6847CA}" type="pres">
      <dgm:prSet presAssocID="{586DD0C5-CD96-46C7-8806-59725DC1641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4FE3E44E-D3DE-42B6-9158-6FA5C32B79BD}" type="pres">
      <dgm:prSet presAssocID="{586DD0C5-CD96-46C7-8806-59725DC16414}" presName="spaceRect" presStyleCnt="0"/>
      <dgm:spPr/>
    </dgm:pt>
    <dgm:pt modelId="{F66917A2-B4BD-4E86-A8C1-9616FDA951E5}" type="pres">
      <dgm:prSet presAssocID="{586DD0C5-CD96-46C7-8806-59725DC1641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30852122-494E-423E-8616-6208A76E4E73}" type="presOf" srcId="{586DD0C5-CD96-46C7-8806-59725DC16414}" destId="{F66917A2-B4BD-4E86-A8C1-9616FDA951E5}" srcOrd="0" destOrd="0" presId="urn:microsoft.com/office/officeart/2018/5/layout/IconCircleLabelList"/>
    <dgm:cxn modelId="{4399EE49-C52C-40C5-B155-394C8E60DD33}" type="presOf" srcId="{49BBB3C5-10D7-4EB0-946B-FEABBD1CD64D}" destId="{EF32E6E3-F047-4EBF-B798-BFB3EF6DEAEF}" srcOrd="0" destOrd="0" presId="urn:microsoft.com/office/officeart/2018/5/layout/IconCircleLabelList"/>
    <dgm:cxn modelId="{0461744C-3E6D-4C31-AB2C-2A628E5B616A}" srcId="{0C7F64C8-B924-4629-BDD8-65608462594D}" destId="{A1C80E03-74E2-4680-8454-B29045287412}" srcOrd="2" destOrd="0" parTransId="{FA9FAB09-7EE4-451D-BE51-B7BEE0499454}" sibTransId="{D8EA9B36-7BA2-4EBF-BB3A-76C612766B64}"/>
    <dgm:cxn modelId="{FF9EE358-75B6-4218-B747-A76A9C15DAEA}" type="presOf" srcId="{A1C80E03-74E2-4680-8454-B29045287412}" destId="{39D737D2-BD34-4833-8E82-3FF72AD93BEF}" srcOrd="0" destOrd="0" presId="urn:microsoft.com/office/officeart/2018/5/layout/IconCircleLabelList"/>
    <dgm:cxn modelId="{89E919B1-9FFE-4A42-BE58-7320C7FBF75F}" type="presOf" srcId="{0C7F64C8-B924-4629-BDD8-65608462594D}" destId="{71F2A1AA-4C05-4C2A-88C6-6739D9EEC549}" srcOrd="0" destOrd="0" presId="urn:microsoft.com/office/officeart/2018/5/layout/IconCircleLabelList"/>
    <dgm:cxn modelId="{92C533C5-F537-4259-8617-B4A185245352}" srcId="{0C7F64C8-B924-4629-BDD8-65608462594D}" destId="{586DD0C5-CD96-46C7-8806-59725DC16414}" srcOrd="3" destOrd="0" parTransId="{9D17F283-7100-4B6E-B90D-1B2F9367AE42}" sibTransId="{0E329FFF-BB19-4EFA-8C3E-B66AB1274C9F}"/>
    <dgm:cxn modelId="{A23CECC7-0D20-42E3-8CDF-DF70316A0D83}" srcId="{0C7F64C8-B924-4629-BDD8-65608462594D}" destId="{92A29F60-5526-45B6-B5FC-7FCC1384D968}" srcOrd="0" destOrd="0" parTransId="{E4AADEDF-9787-428A-B0DB-B2AE5E0205EB}" sibTransId="{BC5C4629-5211-4CA0-AF15-44AD299CEC59}"/>
    <dgm:cxn modelId="{002341E3-D8DE-4199-A3ED-392AF4A9C697}" srcId="{0C7F64C8-B924-4629-BDD8-65608462594D}" destId="{49BBB3C5-10D7-4EB0-946B-FEABBD1CD64D}" srcOrd="1" destOrd="0" parTransId="{862D2303-1188-4327-A8BB-B54402B8A09F}" sibTransId="{3833808F-77F9-4854-BB9D-E9D1E51E4EA0}"/>
    <dgm:cxn modelId="{1A5C83FC-B66C-4FC3-8A58-A1060EEEC578}" type="presOf" srcId="{92A29F60-5526-45B6-B5FC-7FCC1384D968}" destId="{95BE1693-F6C0-4FF4-A09B-120960B5A9CB}" srcOrd="0" destOrd="0" presId="urn:microsoft.com/office/officeart/2018/5/layout/IconCircleLabelList"/>
    <dgm:cxn modelId="{C0D3E2BA-0566-46F0-BE49-D77A690EA3A6}" type="presParOf" srcId="{71F2A1AA-4C05-4C2A-88C6-6739D9EEC549}" destId="{9A7068C8-283A-4B94-B283-CA2F5619FFD1}" srcOrd="0" destOrd="0" presId="urn:microsoft.com/office/officeart/2018/5/layout/IconCircleLabelList"/>
    <dgm:cxn modelId="{E9F60DC3-AD7C-49C0-8451-3D9B2E2DE33B}" type="presParOf" srcId="{9A7068C8-283A-4B94-B283-CA2F5619FFD1}" destId="{7ED9332A-D35E-4843-9316-2C5EADDDFB23}" srcOrd="0" destOrd="0" presId="urn:microsoft.com/office/officeart/2018/5/layout/IconCircleLabelList"/>
    <dgm:cxn modelId="{A938495B-5A37-48ED-BDED-C661CD133846}" type="presParOf" srcId="{9A7068C8-283A-4B94-B283-CA2F5619FFD1}" destId="{18A16CE2-6C01-447D-B407-9A9A9451BE7D}" srcOrd="1" destOrd="0" presId="urn:microsoft.com/office/officeart/2018/5/layout/IconCircleLabelList"/>
    <dgm:cxn modelId="{A16F12F2-83B5-4352-9E24-4B434DE52E25}" type="presParOf" srcId="{9A7068C8-283A-4B94-B283-CA2F5619FFD1}" destId="{472F626A-2F7F-4129-BD13-614C64A78D0A}" srcOrd="2" destOrd="0" presId="urn:microsoft.com/office/officeart/2018/5/layout/IconCircleLabelList"/>
    <dgm:cxn modelId="{97003633-08A5-45F2-81FB-91D12EEEE239}" type="presParOf" srcId="{9A7068C8-283A-4B94-B283-CA2F5619FFD1}" destId="{95BE1693-F6C0-4FF4-A09B-120960B5A9CB}" srcOrd="3" destOrd="0" presId="urn:microsoft.com/office/officeart/2018/5/layout/IconCircleLabelList"/>
    <dgm:cxn modelId="{E57229A2-7BAA-4EAC-8B31-4F4DA1253518}" type="presParOf" srcId="{71F2A1AA-4C05-4C2A-88C6-6739D9EEC549}" destId="{2AE651C8-6FF4-4EA6-8CE4-26203D7447B9}" srcOrd="1" destOrd="0" presId="urn:microsoft.com/office/officeart/2018/5/layout/IconCircleLabelList"/>
    <dgm:cxn modelId="{CD5F7C2F-967C-40B8-9C48-EC076CEAAF40}" type="presParOf" srcId="{71F2A1AA-4C05-4C2A-88C6-6739D9EEC549}" destId="{0FD5326C-D7DD-49E9-B1A6-94BA453E91FA}" srcOrd="2" destOrd="0" presId="urn:microsoft.com/office/officeart/2018/5/layout/IconCircleLabelList"/>
    <dgm:cxn modelId="{E77E88C0-A30B-42D5-B69D-2F5C2B9428B0}" type="presParOf" srcId="{0FD5326C-D7DD-49E9-B1A6-94BA453E91FA}" destId="{CA043535-B02A-43C6-B559-C173E9333255}" srcOrd="0" destOrd="0" presId="urn:microsoft.com/office/officeart/2018/5/layout/IconCircleLabelList"/>
    <dgm:cxn modelId="{54BDA043-C3E9-4871-8D0D-846923759E15}" type="presParOf" srcId="{0FD5326C-D7DD-49E9-B1A6-94BA453E91FA}" destId="{E197D57B-8B41-422E-8DF5-A47D3053B563}" srcOrd="1" destOrd="0" presId="urn:microsoft.com/office/officeart/2018/5/layout/IconCircleLabelList"/>
    <dgm:cxn modelId="{DD664EB9-C1C9-40D4-80FD-0CB48104503A}" type="presParOf" srcId="{0FD5326C-D7DD-49E9-B1A6-94BA453E91FA}" destId="{A8466774-F23B-42FB-9409-DC3DED59AB5A}" srcOrd="2" destOrd="0" presId="urn:microsoft.com/office/officeart/2018/5/layout/IconCircleLabelList"/>
    <dgm:cxn modelId="{0A555B86-A9CE-4627-A64D-D7240CD6BF62}" type="presParOf" srcId="{0FD5326C-D7DD-49E9-B1A6-94BA453E91FA}" destId="{EF32E6E3-F047-4EBF-B798-BFB3EF6DEAEF}" srcOrd="3" destOrd="0" presId="urn:microsoft.com/office/officeart/2018/5/layout/IconCircleLabelList"/>
    <dgm:cxn modelId="{2A2F577E-0D46-4678-B761-F2E31D60B0A5}" type="presParOf" srcId="{71F2A1AA-4C05-4C2A-88C6-6739D9EEC549}" destId="{F20520B7-31B0-46F3-9D21-D16CDF13CA7F}" srcOrd="3" destOrd="0" presId="urn:microsoft.com/office/officeart/2018/5/layout/IconCircleLabelList"/>
    <dgm:cxn modelId="{F08B206D-0A3D-497C-834D-293784E35BB0}" type="presParOf" srcId="{71F2A1AA-4C05-4C2A-88C6-6739D9EEC549}" destId="{011ADC9C-6EB0-4AD9-B0E1-25527B0D4EB0}" srcOrd="4" destOrd="0" presId="urn:microsoft.com/office/officeart/2018/5/layout/IconCircleLabelList"/>
    <dgm:cxn modelId="{C258DF4F-3238-4F0B-8207-602E3EFFC3C6}" type="presParOf" srcId="{011ADC9C-6EB0-4AD9-B0E1-25527B0D4EB0}" destId="{E02564BC-DE07-4EAE-846D-B9A04C406BCA}" srcOrd="0" destOrd="0" presId="urn:microsoft.com/office/officeart/2018/5/layout/IconCircleLabelList"/>
    <dgm:cxn modelId="{9F5A2E81-9052-4C21-B256-C3861BA1C8A4}" type="presParOf" srcId="{011ADC9C-6EB0-4AD9-B0E1-25527B0D4EB0}" destId="{E8085948-CFBC-413E-97D9-AE3A00B9250B}" srcOrd="1" destOrd="0" presId="urn:microsoft.com/office/officeart/2018/5/layout/IconCircleLabelList"/>
    <dgm:cxn modelId="{A1280F88-8697-4D04-BA35-DC133ACAA9D0}" type="presParOf" srcId="{011ADC9C-6EB0-4AD9-B0E1-25527B0D4EB0}" destId="{CCD787E2-C5C9-47AF-A09A-7A455C18BD85}" srcOrd="2" destOrd="0" presId="urn:microsoft.com/office/officeart/2018/5/layout/IconCircleLabelList"/>
    <dgm:cxn modelId="{DAA9B178-032E-45AE-834D-2D8DA9FFFC9A}" type="presParOf" srcId="{011ADC9C-6EB0-4AD9-B0E1-25527B0D4EB0}" destId="{39D737D2-BD34-4833-8E82-3FF72AD93BEF}" srcOrd="3" destOrd="0" presId="urn:microsoft.com/office/officeart/2018/5/layout/IconCircleLabelList"/>
    <dgm:cxn modelId="{EFB8EF65-1A20-41E5-B65D-B3265556D1CD}" type="presParOf" srcId="{71F2A1AA-4C05-4C2A-88C6-6739D9EEC549}" destId="{B5EBBDC4-0EF8-4F89-BEDE-00745EE29D22}" srcOrd="5" destOrd="0" presId="urn:microsoft.com/office/officeart/2018/5/layout/IconCircleLabelList"/>
    <dgm:cxn modelId="{E91544E9-FB83-409E-AD08-F9B6EC285C85}" type="presParOf" srcId="{71F2A1AA-4C05-4C2A-88C6-6739D9EEC549}" destId="{8AE26189-468F-4B14-8FEE-CA0A123F16E7}" srcOrd="6" destOrd="0" presId="urn:microsoft.com/office/officeart/2018/5/layout/IconCircleLabelList"/>
    <dgm:cxn modelId="{A9E8BCF9-4AC2-41EC-840F-63BD3FC940FA}" type="presParOf" srcId="{8AE26189-468F-4B14-8FEE-CA0A123F16E7}" destId="{377F5E3E-8AC8-4E4F-AC66-285EB834DD2B}" srcOrd="0" destOrd="0" presId="urn:microsoft.com/office/officeart/2018/5/layout/IconCircleLabelList"/>
    <dgm:cxn modelId="{C5F714B1-0E83-4FE5-9370-F41948D5A32B}" type="presParOf" srcId="{8AE26189-468F-4B14-8FEE-CA0A123F16E7}" destId="{6EB5BE44-DCE5-42DA-BF09-FF410B6847CA}" srcOrd="1" destOrd="0" presId="urn:microsoft.com/office/officeart/2018/5/layout/IconCircleLabelList"/>
    <dgm:cxn modelId="{6BC80B96-E8F2-446E-B010-61A58E819A54}" type="presParOf" srcId="{8AE26189-468F-4B14-8FEE-CA0A123F16E7}" destId="{4FE3E44E-D3DE-42B6-9158-6FA5C32B79BD}" srcOrd="2" destOrd="0" presId="urn:microsoft.com/office/officeart/2018/5/layout/IconCircleLabelList"/>
    <dgm:cxn modelId="{4753E12D-E335-4F82-A5E5-23DF2F76DD52}" type="presParOf" srcId="{8AE26189-468F-4B14-8FEE-CA0A123F16E7}" destId="{F66917A2-B4BD-4E86-A8C1-9616FDA951E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0069A4-6DA0-45E5-8002-8B2C782D2E5A}">
      <dsp:nvSpPr>
        <dsp:cNvPr id="0" name=""/>
        <dsp:cNvSpPr/>
      </dsp:nvSpPr>
      <dsp:spPr>
        <a:xfrm>
          <a:off x="0" y="642"/>
          <a:ext cx="5124159" cy="15038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F4758-6CCA-4AED-B9E2-C8918C13AD90}">
      <dsp:nvSpPr>
        <dsp:cNvPr id="0" name=""/>
        <dsp:cNvSpPr/>
      </dsp:nvSpPr>
      <dsp:spPr>
        <a:xfrm>
          <a:off x="454916" y="339010"/>
          <a:ext cx="827120" cy="8271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E42191-048A-4550-8C0E-8EEC346DF680}">
      <dsp:nvSpPr>
        <dsp:cNvPr id="0" name=""/>
        <dsp:cNvSpPr/>
      </dsp:nvSpPr>
      <dsp:spPr>
        <a:xfrm>
          <a:off x="1736952" y="642"/>
          <a:ext cx="3387206" cy="150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158" tIns="159158" rIns="159158" bIns="1591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Stap voor stap situaties in kaart brengen en daarop handelen.</a:t>
          </a:r>
          <a:endParaRPr lang="en-US" sz="1900" kern="1200"/>
        </a:p>
      </dsp:txBody>
      <dsp:txXfrm>
        <a:off x="1736952" y="642"/>
        <a:ext cx="3387206" cy="1503855"/>
      </dsp:txXfrm>
    </dsp:sp>
    <dsp:sp modelId="{2F635D08-CB10-4648-81B0-4CD5E6F0418F}">
      <dsp:nvSpPr>
        <dsp:cNvPr id="0" name=""/>
        <dsp:cNvSpPr/>
      </dsp:nvSpPr>
      <dsp:spPr>
        <a:xfrm>
          <a:off x="0" y="1880461"/>
          <a:ext cx="5124159" cy="15038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2E9FC3-C3CD-4380-B56B-0B384E8850BE}">
      <dsp:nvSpPr>
        <dsp:cNvPr id="0" name=""/>
        <dsp:cNvSpPr/>
      </dsp:nvSpPr>
      <dsp:spPr>
        <a:xfrm>
          <a:off x="454916" y="2218829"/>
          <a:ext cx="827120" cy="8271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30587-3A15-42BE-A002-46F82C9E36F6}">
      <dsp:nvSpPr>
        <dsp:cNvPr id="0" name=""/>
        <dsp:cNvSpPr/>
      </dsp:nvSpPr>
      <dsp:spPr>
        <a:xfrm>
          <a:off x="1736952" y="1880461"/>
          <a:ext cx="3387206" cy="150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158" tIns="159158" rIns="159158" bIns="1591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Adequaat kunnen reageren.</a:t>
          </a:r>
        </a:p>
      </dsp:txBody>
      <dsp:txXfrm>
        <a:off x="1736952" y="1880461"/>
        <a:ext cx="3387206" cy="1503855"/>
      </dsp:txXfrm>
    </dsp:sp>
    <dsp:sp modelId="{A8BA5F2D-0AC5-4BD2-A214-F680A85B836C}">
      <dsp:nvSpPr>
        <dsp:cNvPr id="0" name=""/>
        <dsp:cNvSpPr/>
      </dsp:nvSpPr>
      <dsp:spPr>
        <a:xfrm>
          <a:off x="0" y="3760280"/>
          <a:ext cx="5124159" cy="15038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EA53CF-CBB2-48F7-8759-615E1218FB56}">
      <dsp:nvSpPr>
        <dsp:cNvPr id="0" name=""/>
        <dsp:cNvSpPr/>
      </dsp:nvSpPr>
      <dsp:spPr>
        <a:xfrm>
          <a:off x="454916" y="4098648"/>
          <a:ext cx="827120" cy="8271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345DD9-B950-45F9-A703-A75D53655245}">
      <dsp:nvSpPr>
        <dsp:cNvPr id="0" name=""/>
        <dsp:cNvSpPr/>
      </dsp:nvSpPr>
      <dsp:spPr>
        <a:xfrm>
          <a:off x="1736952" y="3760280"/>
          <a:ext cx="3387206" cy="150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158" tIns="159158" rIns="159158" bIns="1591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Uit onderzoek blijkt dat verpleegkundigen meer zelfvertrouwen hebben als ze kunnen redeneren!</a:t>
          </a:r>
          <a:endParaRPr lang="en-US" sz="1900" kern="1200"/>
        </a:p>
      </dsp:txBody>
      <dsp:txXfrm>
        <a:off x="1736952" y="3760280"/>
        <a:ext cx="3387206" cy="15038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D9332A-D35E-4843-9316-2C5EADDDFB23}">
      <dsp:nvSpPr>
        <dsp:cNvPr id="0" name=""/>
        <dsp:cNvSpPr/>
      </dsp:nvSpPr>
      <dsp:spPr>
        <a:xfrm>
          <a:off x="770153" y="55211"/>
          <a:ext cx="1224733" cy="1224733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A16CE2-6C01-447D-B407-9A9A9451BE7D}">
      <dsp:nvSpPr>
        <dsp:cNvPr id="0" name=""/>
        <dsp:cNvSpPr/>
      </dsp:nvSpPr>
      <dsp:spPr>
        <a:xfrm>
          <a:off x="1031162" y="316220"/>
          <a:ext cx="702715" cy="7027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BE1693-F6C0-4FF4-A09B-120960B5A9CB}">
      <dsp:nvSpPr>
        <dsp:cNvPr id="0" name=""/>
        <dsp:cNvSpPr/>
      </dsp:nvSpPr>
      <dsp:spPr>
        <a:xfrm>
          <a:off x="378640" y="1661419"/>
          <a:ext cx="200775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Een verpleegkundige stelt GEEN medische diagnose, maar denkt wel mee.</a:t>
          </a:r>
        </a:p>
      </dsp:txBody>
      <dsp:txXfrm>
        <a:off x="378640" y="1661419"/>
        <a:ext cx="2007759" cy="720000"/>
      </dsp:txXfrm>
    </dsp:sp>
    <dsp:sp modelId="{CA043535-B02A-43C6-B559-C173E9333255}">
      <dsp:nvSpPr>
        <dsp:cNvPr id="0" name=""/>
        <dsp:cNvSpPr/>
      </dsp:nvSpPr>
      <dsp:spPr>
        <a:xfrm>
          <a:off x="3129271" y="55211"/>
          <a:ext cx="1224733" cy="1224733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97D57B-8B41-422E-8DF5-A47D3053B563}">
      <dsp:nvSpPr>
        <dsp:cNvPr id="0" name=""/>
        <dsp:cNvSpPr/>
      </dsp:nvSpPr>
      <dsp:spPr>
        <a:xfrm>
          <a:off x="3390280" y="316220"/>
          <a:ext cx="702715" cy="7027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32E6E3-F047-4EBF-B798-BFB3EF6DEAEF}">
      <dsp:nvSpPr>
        <dsp:cNvPr id="0" name=""/>
        <dsp:cNvSpPr/>
      </dsp:nvSpPr>
      <dsp:spPr>
        <a:xfrm>
          <a:off x="2737758" y="1661419"/>
          <a:ext cx="200775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Redeneert volgens eigen </a:t>
          </a:r>
          <a:r>
            <a:rPr lang="nl-NL" sz="1200" kern="1200"/>
            <a:t>stappen,</a:t>
          </a:r>
          <a:endParaRPr lang="en-US" sz="1200" kern="1200"/>
        </a:p>
      </dsp:txBody>
      <dsp:txXfrm>
        <a:off x="2737758" y="1661419"/>
        <a:ext cx="2007759" cy="720000"/>
      </dsp:txXfrm>
    </dsp:sp>
    <dsp:sp modelId="{E02564BC-DE07-4EAE-846D-B9A04C406BCA}">
      <dsp:nvSpPr>
        <dsp:cNvPr id="0" name=""/>
        <dsp:cNvSpPr/>
      </dsp:nvSpPr>
      <dsp:spPr>
        <a:xfrm>
          <a:off x="770153" y="2883359"/>
          <a:ext cx="1224733" cy="1224733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85948-CFBC-413E-97D9-AE3A00B9250B}">
      <dsp:nvSpPr>
        <dsp:cNvPr id="0" name=""/>
        <dsp:cNvSpPr/>
      </dsp:nvSpPr>
      <dsp:spPr>
        <a:xfrm>
          <a:off x="1031162" y="3144368"/>
          <a:ext cx="702715" cy="7027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D737D2-BD34-4833-8E82-3FF72AD93BEF}">
      <dsp:nvSpPr>
        <dsp:cNvPr id="0" name=""/>
        <dsp:cNvSpPr/>
      </dsp:nvSpPr>
      <dsp:spPr>
        <a:xfrm>
          <a:off x="378640" y="4489567"/>
          <a:ext cx="200775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200" kern="1200"/>
            <a:t>bespreekt observaties met de arts</a:t>
          </a:r>
          <a:endParaRPr lang="en-US" sz="1200" kern="1200"/>
        </a:p>
      </dsp:txBody>
      <dsp:txXfrm>
        <a:off x="378640" y="4489567"/>
        <a:ext cx="2007759" cy="720000"/>
      </dsp:txXfrm>
    </dsp:sp>
    <dsp:sp modelId="{377F5E3E-8AC8-4E4F-AC66-285EB834DD2B}">
      <dsp:nvSpPr>
        <dsp:cNvPr id="0" name=""/>
        <dsp:cNvSpPr/>
      </dsp:nvSpPr>
      <dsp:spPr>
        <a:xfrm>
          <a:off x="3129271" y="2883359"/>
          <a:ext cx="1224733" cy="1224733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B5BE44-DCE5-42DA-BF09-FF410B6847CA}">
      <dsp:nvSpPr>
        <dsp:cNvPr id="0" name=""/>
        <dsp:cNvSpPr/>
      </dsp:nvSpPr>
      <dsp:spPr>
        <a:xfrm>
          <a:off x="3390280" y="3144368"/>
          <a:ext cx="702715" cy="7027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6917A2-B4BD-4E86-A8C1-9616FDA951E5}">
      <dsp:nvSpPr>
        <dsp:cNvPr id="0" name=""/>
        <dsp:cNvSpPr/>
      </dsp:nvSpPr>
      <dsp:spPr>
        <a:xfrm>
          <a:off x="2737758" y="4489567"/>
          <a:ext cx="200775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200" kern="1200"/>
            <a:t>Medische kennis koppelen en stappen ondernemen – patiëntveiligheid!</a:t>
          </a:r>
          <a:endParaRPr lang="en-US" sz="1200" kern="1200"/>
        </a:p>
      </dsp:txBody>
      <dsp:txXfrm>
        <a:off x="2737758" y="4489567"/>
        <a:ext cx="2007759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E380B-D028-4FFF-BA06-D53BB9C5364E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0E0EF-9837-4DF8-A3B7-2A6BCF9CE2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796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0E0EF-9837-4DF8-A3B7-2A6BCF9CE22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4230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E5B35-4B6D-4B33-9240-4AB1CFC7FF19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6407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E5B35-4B6D-4B33-9240-4AB1CFC7FF19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9567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0E0EF-9837-4DF8-A3B7-2A6BCF9CE220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0199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E5B35-4B6D-4B33-9240-4AB1CFC7FF19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734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E5B35-4B6D-4B33-9240-4AB1CFC7FF19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5422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0E0EF-9837-4DF8-A3B7-2A6BCF9CE220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6802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0E0EF-9837-4DF8-A3B7-2A6BCF9CE220}" type="slidenum">
              <a:rPr lang="nl-NL" smtClean="0"/>
              <a:t>3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nl-NL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charset="0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0E0EF-9837-4DF8-A3B7-2A6BCF9CE220}" type="slidenum">
              <a:rPr lang="nl-NL" smtClean="0"/>
              <a:t>4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0E0EF-9837-4DF8-A3B7-2A6BCF9CE22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2076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nl-NL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charset="0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0E0EF-9837-4DF8-A3B7-2A6BCF9CE220}" type="slidenum">
              <a:rPr lang="nl-NL" smtClean="0"/>
              <a:t>6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0E0EF-9837-4DF8-A3B7-2A6BCF9CE22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2301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0E0EF-9837-4DF8-A3B7-2A6BCF9CE220}" type="slidenum">
              <a:rPr lang="nl-NL" smtClean="0"/>
              <a:t>8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0E0EF-9837-4DF8-A3B7-2A6BCF9CE22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3717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1479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100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6300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9571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1676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7944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3803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9113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0329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0066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089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0541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0411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3605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876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047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CFB96-158D-4301-841D-0A74F0312582}" type="datetimeFigureOut">
              <a:rPr lang="nl-NL" smtClean="0"/>
              <a:t>13-11-2020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8ABD0D7-4E73-4736-B769-AE9A34B60F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399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jpeg"/><Relationship Id="rId5" Type="http://schemas.openxmlformats.org/officeDocument/2006/relationships/hyperlink" Target="http://www.google.nl/url?sa=i&amp;rct=j&amp;q=&amp;esrc=s&amp;source=images&amp;cd=&amp;cad=rja&amp;uact=8&amp;ved=0CAcQjRxqFQoTCNit0t2tyccCFUVAGgodoLkA5Q&amp;url=http://www.pinstopin.com/sbar-form/&amp;ei=Eg_fVdhcxYBpoPOCqA4&amp;psig=AFQjCNHvY3uP05KuPowThd-VdWfts6VW2Q&amp;ust=1440768135330745" TargetMode="Externa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70715" y="430788"/>
            <a:ext cx="5040560" cy="833595"/>
          </a:xfrm>
        </p:spPr>
        <p:txBody>
          <a:bodyPr>
            <a:normAutofit/>
          </a:bodyPr>
          <a:lstStyle/>
          <a:p>
            <a:r>
              <a:rPr lang="nl-NL" sz="3500" b="1" dirty="0">
                <a:solidFill>
                  <a:schemeClr val="accent3">
                    <a:lumMod val="75000"/>
                  </a:schemeClr>
                </a:solidFill>
              </a:rPr>
              <a:t>Klinisch redeneren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05209" y="5189400"/>
            <a:ext cx="2834152" cy="544260"/>
          </a:xfrm>
        </p:spPr>
        <p:txBody>
          <a:bodyPr anchor="ctr">
            <a:normAutofit/>
          </a:bodyPr>
          <a:lstStyle/>
          <a:p>
            <a:endParaRPr lang="nl-NL" sz="1400">
              <a:solidFill>
                <a:srgbClr val="FEFFFF"/>
              </a:solidFill>
            </a:endParaRPr>
          </a:p>
          <a:p>
            <a:endParaRPr lang="nl-NL" sz="1400" b="1">
              <a:solidFill>
                <a:srgbClr val="FEFFFF"/>
              </a:solidFill>
            </a:endParaRPr>
          </a:p>
        </p:txBody>
      </p:sp>
      <p:pic>
        <p:nvPicPr>
          <p:cNvPr id="1028" name="Picture 4" descr="http://cdn.xl.thumbs.canstockphoto.nl/canstock12719985.jpg"/>
          <p:cNvPicPr>
            <a:picLocks noChangeAspect="1" noChangeArrowheads="1"/>
          </p:cNvPicPr>
          <p:nvPr/>
        </p:nvPicPr>
        <p:blipFill rotWithShape="1">
          <a:blip r:embed="rId5" cstate="print"/>
          <a:srcRect b="7478"/>
          <a:stretch/>
        </p:blipFill>
        <p:spPr bwMode="auto">
          <a:xfrm>
            <a:off x="4190995" y="1912849"/>
            <a:ext cx="4230377" cy="2812295"/>
          </a:xfrm>
          <a:prstGeom prst="rect">
            <a:avLst/>
          </a:prstGeom>
          <a:noFill/>
          <a:effectLst>
            <a:softEdge rad="101600"/>
          </a:effec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46CF56D-809D-4092-A306-5EAFB931A8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tx2"/>
                </a:solidFill>
              </a:rPr>
              <a:t>Stel….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  <a:p>
            <a:r>
              <a:rPr lang="nl-NL" dirty="0"/>
              <a:t>Je komt bij een patiënt maar voelt dat het niet helemaal goed gaat, je kan het gevoel niet goed plaatsen……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09ED00C-E8C2-4B82-975E-E64B8FD96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2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tx2"/>
                </a:solidFill>
              </a:rPr>
              <a:t>Zes stappen (boekje)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1. Oriëntatie op de situatie/ klinisch beeld</a:t>
            </a:r>
          </a:p>
          <a:p>
            <a:r>
              <a:rPr lang="nl-NL" dirty="0"/>
              <a:t>2. Klinische probleemstellingen</a:t>
            </a:r>
          </a:p>
          <a:p>
            <a:r>
              <a:rPr lang="nl-NL" dirty="0"/>
              <a:t>3. Aanvullend klinisch onderzoek</a:t>
            </a:r>
          </a:p>
          <a:p>
            <a:r>
              <a:rPr lang="nl-NL" dirty="0"/>
              <a:t>4. Klinisch beleid</a:t>
            </a:r>
          </a:p>
          <a:p>
            <a:r>
              <a:rPr lang="nl-NL" dirty="0"/>
              <a:t>5. Klinisch verloop!</a:t>
            </a:r>
          </a:p>
          <a:p>
            <a:r>
              <a:rPr lang="nl-NL" dirty="0"/>
              <a:t>6. Nabeschouwing!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A7C98A-315E-478E-899A-96E569166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tx2"/>
                </a:solidFill>
              </a:rPr>
              <a:t>Stap 1. Oriëntatie op de situatie/ klinisch beeld</a:t>
            </a:r>
            <a:br>
              <a:rPr lang="nl-NL" dirty="0"/>
            </a:br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Er is iets aan de hand (afwijking)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31489" y="2780928"/>
            <a:ext cx="6779096" cy="3727754"/>
          </a:xfrm>
        </p:spPr>
        <p:txBody>
          <a:bodyPr/>
          <a:lstStyle/>
          <a:p>
            <a:r>
              <a:rPr lang="nl-NL" dirty="0"/>
              <a:t>Relevante gegevens over de achtergrond van de patiënt verzamelen</a:t>
            </a:r>
          </a:p>
          <a:p>
            <a:r>
              <a:rPr lang="nl-NL" dirty="0"/>
              <a:t>Urgentie bepalen</a:t>
            </a:r>
          </a:p>
          <a:p>
            <a:r>
              <a:rPr lang="nl-NL" dirty="0"/>
              <a:t>Aanbevelingen beredeneren (bijv. onderzoek)</a:t>
            </a:r>
          </a:p>
          <a:p>
            <a:r>
              <a:rPr lang="nl-NL" dirty="0"/>
              <a:t>Communicatie met collega’s / arts, patiënt en familie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0A8671C-115A-4458-B34E-C2F3EA621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0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tx2"/>
                </a:solidFill>
              </a:rPr>
              <a:t>Gebruik</a:t>
            </a:r>
            <a:r>
              <a:rPr lang="en-US" b="1" dirty="0">
                <a:solidFill>
                  <a:schemeClr val="tx2"/>
                </a:solidFill>
              </a:rPr>
              <a:t> de SBAR</a:t>
            </a:r>
            <a:endParaRPr lang="nl-NL" b="1" dirty="0">
              <a:solidFill>
                <a:schemeClr val="tx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257800"/>
          </a:xfrm>
        </p:spPr>
        <p:txBody>
          <a:bodyPr anchor="ctr"/>
          <a:lstStyle/>
          <a:p>
            <a:pPr marL="0" indent="0">
              <a:buNone/>
            </a:pPr>
            <a:r>
              <a:rPr lang="nl-NL" dirty="0"/>
              <a:t>                                           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2050" name="Picture 2" descr="http://www.oornoordoost.nl/jupgrade/documenten/afbeeldingen/nieuwsbrief/2_2013/SBAR%20in%20schema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3960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031BB4-C37C-472B-AD72-E71C96744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9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tx2"/>
                </a:solidFill>
              </a:rPr>
              <a:t>Gebruik</a:t>
            </a:r>
            <a:r>
              <a:rPr lang="en-US" b="1" dirty="0">
                <a:solidFill>
                  <a:schemeClr val="tx2"/>
                </a:solidFill>
              </a:rPr>
              <a:t> de EWS </a:t>
            </a:r>
            <a:endParaRPr lang="nl-NL" b="1" dirty="0">
              <a:solidFill>
                <a:schemeClr val="tx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589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                                                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UMCG score</a:t>
            </a:r>
            <a:endParaRPr lang="nl-NL" dirty="0"/>
          </a:p>
          <a:p>
            <a:endParaRPr lang="nl-NL" dirty="0"/>
          </a:p>
        </p:txBody>
      </p:sp>
      <p:pic>
        <p:nvPicPr>
          <p:cNvPr id="7" name="Afbeelding 6" descr="C:\Users\maaike.visser\AppData\Local\Microsoft\Windows\Temporary Internet Files\Content.IE5\DDD9D4W2\001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3351" r="1477" b="1668"/>
          <a:stretch/>
        </p:blipFill>
        <p:spPr bwMode="auto">
          <a:xfrm>
            <a:off x="1907704" y="1340768"/>
            <a:ext cx="5256584" cy="34741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ED9A672-4704-4C94-8944-26F46A995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2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6918" y="645106"/>
            <a:ext cx="3841989" cy="1259894"/>
          </a:xfrm>
        </p:spPr>
        <p:txBody>
          <a:bodyPr>
            <a:normAutofit/>
          </a:bodyPr>
          <a:lstStyle/>
          <a:p>
            <a:r>
              <a:rPr lang="nl-NL" sz="3600" b="1"/>
              <a:t>Inhoud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86918" y="2133600"/>
            <a:ext cx="3841989" cy="3759253"/>
          </a:xfrm>
        </p:spPr>
        <p:txBody>
          <a:bodyPr>
            <a:normAutofit/>
          </a:bodyPr>
          <a:lstStyle/>
          <a:p>
            <a:r>
              <a:rPr lang="en-US" sz="1800" dirty="0"/>
              <a:t>Wat is </a:t>
            </a:r>
            <a:r>
              <a:rPr lang="en-US" sz="1800" dirty="0" err="1"/>
              <a:t>klinisch</a:t>
            </a:r>
            <a:r>
              <a:rPr lang="en-US" sz="1800" dirty="0"/>
              <a:t> </a:t>
            </a:r>
            <a:r>
              <a:rPr lang="en-US" sz="1800" dirty="0" err="1"/>
              <a:t>redeneren</a:t>
            </a:r>
            <a:r>
              <a:rPr lang="en-US" sz="1800" dirty="0"/>
              <a:t>?</a:t>
            </a:r>
            <a:endParaRPr lang="nl-NL" sz="1800" dirty="0"/>
          </a:p>
          <a:p>
            <a:r>
              <a:rPr lang="nl-NL" sz="1800" dirty="0"/>
              <a:t>Waarom klinisch redeneren</a:t>
            </a:r>
          </a:p>
          <a:p>
            <a:r>
              <a:rPr lang="nl-NL" sz="1800" dirty="0"/>
              <a:t>Verschil klinisch redeneren &amp; verpleegkundig redeneren</a:t>
            </a:r>
          </a:p>
          <a:p>
            <a:r>
              <a:rPr lang="nl-NL" sz="1800" dirty="0" err="1"/>
              <a:t>ProActive</a:t>
            </a:r>
            <a:r>
              <a:rPr lang="nl-NL" sz="1800" dirty="0"/>
              <a:t> </a:t>
            </a:r>
            <a:r>
              <a:rPr lang="nl-NL" sz="1800" dirty="0" err="1"/>
              <a:t>Nursing</a:t>
            </a:r>
            <a:r>
              <a:rPr lang="nl-NL" sz="1800" dirty="0"/>
              <a:t> zakboekje</a:t>
            </a:r>
          </a:p>
          <a:p>
            <a:r>
              <a:rPr lang="nl-NL" sz="1800" dirty="0"/>
              <a:t>Toetsing</a:t>
            </a:r>
          </a:p>
          <a:p>
            <a:r>
              <a:rPr lang="nl-NL" sz="1800" dirty="0"/>
              <a:t>De volgende les..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392" y="645106"/>
            <a:ext cx="3935810" cy="5247747"/>
          </a:xfrm>
          <a:prstGeom prst="rect">
            <a:avLst/>
          </a:prstGeom>
          <a:effectLst>
            <a:softEdge rad="355600"/>
          </a:effec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B40AAA0-9F9C-40EE-A54C-E83CCB653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tx2"/>
                </a:solidFill>
              </a:rPr>
              <a:t>Wat is klinisch redeneren?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36047" y="2180634"/>
            <a:ext cx="6591985" cy="377762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098" name="AutoShape 2" descr="data:image/jpeg;base64,/9j/4AAQSkZJRgABAQAAAQABAAD/2wCEAAkGBxQTEhQUExQWFhUVGB8aGRcYFx8ZHBkhIB0bIB8fIh8eHCggHh0lHyAYITEhJyorMS4uGiAzODMsNygvLisBCgoKDg0OGxAQGzQkICQsLCw0LDQsNC8sLDQwLCwsLi8vNC80LCwtNCwsLCwsLCwsLywsNDQsLyw0LCwsLCwsLP/AABEIANsA5gMBEQACEQEDEQH/xAAbAAEAAwEBAQEAAAAAAAAAAAAABAUGAwIBB//EAD0QAAEDAwIEBAQFAgQFBQAAAAECAxEABCESMQVBUWEGEyJxFDKBkSNCUqGxwfAHFWLRMzRyguEWQ2OS8f/EABsBAQACAwEBAAAAAAAAAAAAAAABBAIDBQYH/8QAOBEAAQQABAMGBQMDBQADAAAAAQACAxEEEiExQVFhBSJxgZHwE6GxwdEUMuEjQvEVMzRScgZTkv/aAAwDAQACEQMRAD8A/caIlESiJREoiURKIlESiJREoiURKIlESiJREoiURKIlESiJREoiURKIlESiJREoiURKIlESiJREoiURKIlESiJRF51CYnPSsS9ocG3qeCmjVr1WShKIuFmiEmTPqP8AMVTwUZZGbN9531r7LZKbPkF3q4taURKIlESiJREoiURKIlESiJREoiURKIlESiJREoiURKIlESiJREoi5OsSQQYI51WmwwkcHg04cfsVm19CuC9OOhIlRgVslmZCzPIaHv1UNaXGgqx7jP6U/c/0rz8//wAhA/2mX4n7fk30VtuD/wCxX1jixMSnlJg7fessP2655AdHwJNHb10+ah+FA2KsLe4SsSkz/IrtYXFxYlmeM39R4qs+NzDTl4U0pSpJhI2A3961ugkllzPNNGwG/iT9B8+CyDg1tDdSKurUlESiJREoiURKIlESiJREoiURKIlESiJREoiURRbC8DoUQCNKygg9qxa7MtccmcHoaUqslsUNy7V5yW0gH06lHoCYH8Kx/sawLu9QWovOfKOVqZWa2pREoioOJ3BWqBEDA/3rxfa2KfiJTGKyjQfS/wAdOGq6WHjDG3xUDTM5riBpeTr1Vq6XprBkie3WtkPcdmLbrhz97rF2opdrW4KFgid89x/eas4PFOw04e0k669R71CwkjD20VpUmRI519Ba4OAI2K5BFaL7UolESiKHZqX5joWSQCCjAAgjtzmZrTGXZ3B3kt8oZkaW9b8VMrctC5XNyltOpZgTFYve1gtyzZG55poXUVksEoiURKIlESiJREoiURKIlESiKmv+PMMOKSVErIkoTmIHPkCRGJnbFaXSsaa4qrJiYo3EE68lBPjNoadTawFCQQUmMkZEiNjWH6lvELV/qDBVg6q74beNOguNEGd+RxyIOR7VuY5rtQrUUjJBmYplZravLhMY3rCQuDbbupbV6r4FHpH1rFrnndteakgc1k1c6+Zu3OtldoKc0EgGUFXcxt2jbefaK7UTYI2EPjL9tTW3Stt711ArmFXcXE6Gl0IQQZRBJ+ZJ574nAEdetbsuHewkx0SR3mnW9xV0AK3utTzWHfB0PkVXrgEgHFcN+WN5a06X7uvmrQsiytFaLIaR6SfSNo6dzXusFI9mDiphd3RtXLqQuXIAZHa1qu7DmoGQR71cgmMoJLS3xWt7cvG10resEoiquIceZa1SSpSdwiCRtvkAb9aqy4uOO+JHJXIcFLLVaA81Ba8YMk+pK0jqdJ/YKn9q0jtKPiCPT8re7sqUbEH1/CtWlNv6HEqStCTI5+rrnYgTjvVoFk1OBsD6/wAKo4SQWwiifp/KnVuVdKIlESiJREoiURKIlESiKEGng4SFpUhR+UiCnEYI/r3rCnX0WrK8Ou9OSr/F3E1Ms+iQteARukRlX0wO0zWE7y1ui04yYxx93c/JfmqlEmY2/j7+/wB+9c7dcHUldW3CEaDsDqII29JAM/XYxyqQdKWQNNpduEcTUw4HEHJPqE4UOY/ffMSKyY8sNhZwzGJ2Zv8AlfprzrriQWdISoA61HMEThIB/f7V0SXEd1d5xe4dzjxU1sGBO8ZiswtoutV6opWd4lblDkjZUkY26ivCdq4R+FxJc0aOsjTbiR5fddWCQPZR4KMl0kHJxnGIzH9aoNne5jhZ0100A1o1012GnRbS0AhelLOn5ue8np396zdI4Q6Ps3vZ5ajXx/lQAM2yWbJWoJH17DrTA4d2IlEbB/AFapK8MbZWoSmBA5V9Fa0NAaNguOTZtfayULg/b6ikzBTMfWsHMsg8lsZJlBHNUPi3i62mwhJAWvdQOyf5BOfsao47EOjZlG5+n8rodnYVsr852H1/hYcrCpkZjcY2H9/2K4tg7r0NFu2y8KTEGfmE1jXHmpBvTkrjgvEFMDzfVEhOkRpUN1c5mNu/vFW8PM6IZ/KuHX+FSxUDZj8PjvfEcv5X6H8QnRrKgEETqJgQecmvQZ25c16LzPw3Zsla8lxteJNuKKUKCoEyNt4+v0rBkzHmmm1nJh5I224UpdbVpSiJREoiURKIlESiJRFiv8RN2pmIMAbTImf2qniuC5XaX9trM8NQhSypwHSndKSZMpVA9IkCRvyquyibKoRBpdbtv46K8RxDRqQgJZSYASRqKiBAJOdYnMxzEnet2etBorYly2G90fX8rOXz/mOEnUesnJgZ+uP72qu42VSkdmfa/UfDk/CsT+gfaMftFdKL9gXfw3+y3wVjWxb0oi43TAWkj7Gq2LwwxERYfI8j736LON5Y61m9EFQzsf2IP9K8AIwxz2dD46EHy2XWuwCjnypgbzvnoP6VM1CNuQVd768Q37ckbubV9wy08tGfmOT/ALfSvZ9k4AYSHX9x1P48lzcRL8R3QKZXUWhKIlEX5742/wCaztoTyyBn+s1wO0f9/XkPuvS9l/8AH05n7KPYupSmUKCiCcKSCVGDpIB5xjM88YzhG4NFtN7+fJbZWlxpwrbjsOPv5qc7Zof1lKS0vKoTKkrOkGJMaSc4wc1uMTZboUd+YOl+Xgq7ZXwVZzDbXQjWut+KoFkkkQSQTMiCDzET2OIqiSTpS6IoC7X6T4d/5Zmf0D/x+1eiwn+y3wXlsb/yH1zVlFWFVSiJREoiURKIlESiLh8R+J5cH5dU8t4issvdzLHN3qXq4cUkDSnVJg5277dYrAkhHEjYKr8QcJVcMkHTrT6kbgAxsT36+1apYy9vVV8RAZWVx4L82SVMlQKVJWMQrEfTY5+lc/Vq4YJjJBGq+FWqVkBRBhc4mdlY+x7x1pvqovN3j5/leuIMqUsSDqczERk7/ZWofSjgSfFTI0l3U+/ra/X2kBICRsBA+ldYCl6UChS9UUpREoipOItQ4SIGoZlSRvjmZ+teQ7Ug+Hiy5lDMNe80biv7iDfUUujA646PDofsvFhblS0zBA/1A7T0PtWvs7COkxDC6iG8cwO1ngT04eimaQNYa49KV9Xs1zUoiURKIsP49b/FSZGUCeuCr6xmuL2m3vg9PyvQdkO/pkdfws95U6W8zEmM+pQmMxiAJ6Zrn5bpnuz/AB910s1W/wB0P5+y6PXuyBC0gQCrO+5E7dvYVm6X+3cdffosWQ/3bE8vfqvthYuXDoSBleSqNgd1H++gpHE+Z9c+P3USzRwR3y4fZfpVo62mGkmCgBIScGAMb7iOYr0UZYO4OHBeWka939R3HW1KratKURKIlESiJRFyuUqKFBCglUYJEgH2qW1eqh11oot5xVDKU+aYUrAQMknt2PUx9KzbEXnu7LB0gaO8qVnxrblfqQ6icaikHqRgEnmeXOrBwclaEFaBi2XqCrxXEApCVNDzdfy6TiOZJ2Efziq+SiQ7SlYz2Lbqpta1moPE+EtPj1p9QBAWMKTPQ/0OKwfG1+60ywMk/cPPisDxvgqrVxMSW1mNXvuOxG49p5VRkiMZ6Ljz4cwOHI+/8KClOUJHrUhZIKQSV7HAidMgnr6jtWHRagNQN6Pr7+6/WhXUXo0oiURKIoHEZ21EAjYIk/flXG7Tz2AJC0EbBhJ9eA9DyVmCuV+acOSMRpEb4z95Pfmans1gAAaACLvTXprZ43epScnip9dhVkoiURKIsJ4tIVdeqdKEDGkmYk9sEnSSDiuJjqM+uwHL34L0PZ1tw/d3J5+9t1TrcVGmdS1npkTH1JUdwJx1mqZLqq7J9/Pz0V4NbeaqA9/L6q54V4PcX63leWD+VOVffZP7/SrkPZr3d6Q10G/4Co4jtVjO7GM3U7fytfw7hzbCdLaYnc7k+5rrRQsiFMC4k2IkmdmeV0ubRCykqElJkf7dx2rJ8bXEE8FiyVzAQ07rvWa1pREoiURKIvhNEXNm4QsShSVDqkg/xUlpG4UBwOy/IeLXyn3luKPzdTAA/KO0Y/s13I2BjQAuNI8vcSpY4WSjU4vSqJCIlWmEgKOfSM7EflP0w+LrTQs/h6WSrf8Aw64gQ4pkmUrBUB0Ij+RM/wDSK0Y2MZc3JbsG85sq/Qa5i6KURcrq3S4goUJSreoIBFFYuaHCisPc2PlqCYJbQYcOWkLMEaQMrWkDdRKvdIk1SLaNcPT381yXR5TXAb8AenM9TZ8lsuGPBSJBBEkCElIicAT8wAgahg8quMNhdSJ1t9+/NS6yWxKIvilAAkmANyaKQCTQWe4j4utEktlSnDzDaFL9sgR33rCSJsrCx2x8l0oOy8U4ZwA0dSB9V54f4xtFKS3K2ycAONqTP1Igb8zzpHE2Nga3YdbWU3ZWKAL6DvAg/L8LSCs1ykoiURcbx7QhSpiBuQVAdyBkisJHZWkrOJuZ4bV/JYxbSnVkfgBPzKIKvLVgkqjOhX+r077qrkFpkdWlbnkevQ9dPNd0ObE0HvXsNrHTqOmvktDwLgiGfWQdZ6nVp6gHv132q/hsK2PvcfWlzcXjHTd0belq4q2qKURKIlESiLjaXKXE6kzEkZEbfyO9QDeqzkjMbspXapWCURDRF5bbCRAAA7CKkkndQAAvyfjlkq2fKSDpCtST+oe/LaO1dmJ4kZa5ErDG+l4u74rXhR1EyqT8x6dByG0GPaZayhsjn2d124E8Gbll3ZOrSsfp1AjPQc/p1BrGYZ4y1TEcsgcv1euMuulESiKHfcNbdyoHUBAUDlOZx0PfesHMDt1rfE1+p3XvzG2UpSpYSAIBWrOO6jJ96yAoUtsULiMrATXms3f+KFvOeRYFpSpIU6tXoTtkCfVMkAicpOIzWVc12IuzmQs+Li7A4NA1O+/Lzrfe9F2HhVxwI+IvH1KTM+UrygqTOQJGNsRS1h/qUcZPwYWgHmMxHvrarLThfmX6rfznlsWwQ4pDjhXqWcpGfyjBg8x9nBW5MTkwYmyND32AQKobHz4LRWdwo3brSG0oabSCtWmCtxecHYwnfcyoVC5csYGGbI51ucdBewGnzO3gvHii/aQgMrbLy35ShkDK+pn8oGCVct6BZYCCR7zIx2UM1LuX5vlxVBw1HFLW2CQ0ytLaTCStSnAMkDEJVG0DfAFZaLpTns3FTlxc4Eka0A356i+ZXXgto/es+cq/chf5WU+X5ZkSmZkkbZ5Hng1B0WGKlhwcvwmwDTi45r68vT+FLf4Jeteq2u1OQP8AhPjWFR/q+YE/z0FNFoZjMHL3Z4q6t0ry298VP4Dxz4jW04hTL7eHGyf3SobjIyNpHUEwQq+Lwf6epGOzMOx+xHv6qVZcIS3upS5nVqiFT1ERPfBPOarx4cM439/fNapcU5/ADw4eB38tuSsasKqlESiJRFDffSyVLcWEoPNSoAI5Z69uhrEkN1K3sY6UBrBZ6BQk+KbUmPN7yUqA+5EVh8ZnNbz2biQLy/MKzs9GhPllJRHpKTIjsRWwVWiqSZ85z78bXapWCURKIvDoMHSYPIkTUir1UHoo11wxt1Gh1IWN87z1B3H05Vk2RzTbTSxdG1wpwtYyy4VZ3L7rLSXUFvV6plODp5532E5g10HSzRsD3EG1RbHFI8taCKXC/wDDLjMlZC0JBOoSNQGwV02xzzAOcSzEtftuodh3N32Wx4Be60BJnUgAGQQQeYPTsN4GaozMo2rsTrFKFceK0JuxbaFH1JQVgjClRy6ZEn3xWxuFJi+Ja1nEgSZKWiqqrKzPFuIvvvKtbQhPlx57xOW9QJASCMnv9MbiV1cPBDDEMRiBd3lbzrn7667HrZ+DbZIlxJeWclbpKiTn+JMTJ70tYydrYhx7hyjkNAl14JsViDbpHdJKT+xpZUR9sY1hsSE+Oqqz5/DXEanFP2biwklZlbJVgEnmn9uwO7dXP6PaLDTQyUC9NnV05+9ttCxZttXLjmo67rSNJ2ltJ27lMf8A1qFzHTSS4drK0jvX/wBH8/VVtkfK4o+knFy0hxPYt+gjpmSfpU8Fbl/q9nscP7HEf/rVaN1UAqiYBqFy2izSq/CnFjdWrb6gEqXqkDYQojn7VJFFW+0MKMNiHRNNgV8wCqi8uEcPvFOKkW9yiSEoJh1JHJI/MDvzPYU3V2ON2OwwY3V7DxP9p8eVe7VhwVbqRc3FwopQtRUlBJIQhAImCMSACY3351CrYoRu+HDCLIFE8yfwdPkqWytX+ILF0F/DNwpKCgAuKTMAkkbYnl0gRJnZX5ZIMC39OW/EdoTf7QenvretCVa3r1k6hq7fDrTqoQ8vSjRCVGFZmZAAkmZ3BEFvstMkMOMjMmHZlc0atFm9Rt7/ACNTb3CFiUKSobSkgj9qhch8bmGnCvFdaLBKIvLjgSCpRgASSeQG9CaUtaXEAblfk/F79y8eUZgTCGyYhP8AE8zz+1c57jI5eyw0EeEiA9T197cPVQn7NSUJJgpVJSoewx752NYlpAW9krXOI4jce/DdXPgrjKmnktkjy3DCgTEE7Ed5gHt7VsgkIdXBUe1MI2SIvH7h9OIX6Km1OvWXFGBAQMI+25Peau1rdrzBkGTKGjx4qTWS1JREoi86sxnadsfeiL4GwJIABO56+9Tail5W4kynCimCU4J6jH8UAI1SxsqHwdeeaHVeR5UEJBySoZMEnmCST3UedWcUzJQzWq+Gfms5aVWlZv7ha7ZKGkNkoN0UBS1mI9E4GnBCt9sjY6c7g3LenJd92Cw+CDZMQ3NIdQ3avHx2U9fhEqUXPjLxK1EmA6NKZ5BMHA6TWFo3tUBob8Flf+dfW168PcMXZJW0pbRbWqUOmUrU4owEqBMKOwBBkxEUOqjGYlmMIka05gNW7gAcRy66LiPCrpl24vbhbg9UNq8tAjMBGfblNLWw9pRj+nDC0N21Fn1U3gPFVmyU+76ykLXgySBJA+VOYxsNvrUKvi8M0YoQs0uh66cz47ldrdwXdiFOtBYebktgxq5gAzgnGZwanZYPacLi8rHVlNXy5+PpqoNqh915F1doTbN24WUtlYUZUmCtSh6QAnVjvTwViQwxxnD4cl7n1ZqtjdAb70qriXiNt65YdtkPPfDlYV5bSiFhaYMGORAOYwcTU0rkHZ8kUD45y1ueqtw0o38/PrS98a489cKZtEsvWxfXClLASS2Mr0EGZj/bnUALHC4KKBr8S57Xhg0A5na/NTuBLXZreYdSvyQVONvkSgIgEhSuRnVg/vNFXxYbi2smjIz6NLeN9B6I3f3d4ubci3tZgPKSC453SlQICZ6jI58g0Cl0GFwbam78n/W+63xI4+H+eSrp+1Wlq9dS9bvgoLxKWtBzIIxggjZROCe1N9lkI4cS0yYVpa9uuXV1+/DouvG/EbTTbTNmptbjnob8tSSlsYEk5CQJEYPsYpSxwuAkle6XEggN1Ng2enM9V6tm7RS02rhTcPOJCnSPUCUJQNS8mCYETmT3osXuxTWnEMtjAaHDck0Oe/BV3iGwbsPx7RQQ6AAWNY/ETyASZJ9UGByBiDuGqs4OaTHf0cQLb/2rY+I0259LsLa2rwWhKxjUAYO4kTB71C4UjMji08F0JosFifGPHysKZZgo/wDcXOBOwn+vPAG9VZpL7oXf7NwQaRLJvwH39+Kx7TKgTonUBOs4GenIAjmrcTtVYDku254I7+3L39B81cLWlVu5JJEa0xkBWoBUEiIIOQCMJxOY2aFpVEBzZ20OnlWn8Xz1rRQeCDU80htI1LWATuQkGTAMxgTIzWLNXABWMV3YnOedAD6+9KX64D+1dFeLpfaIlESiL4TRFUcKsrlLjin3wpBUdCEgRB2k6QQQIwD9TW+R8ZaAxuvNaI2SBxLnacl44o7bWal3SxDjsJwSVLIAhKUzE4G0bVgZHOaGcArmEwLp5T8Ma8TwA5nkojaL+5EqUmzbM+gAOOkdyfSnlsJ9qw0XQccFhzTR8V3PZv5K6+GOGPWk26tLjAlSHAAkpkj0qTz3J1Ce8YoSsMfiIcV/WGj9ARuD1B+2nmvdhek8QuWtZUlLbZ08kHMx7gg/SoUTQgYKOSqJLtef+FD/AMRbsItkJzrW8jQAJPpUFEgbnb9xUhb+xYi+cngGuvlqK+68/wDrQ7/AXunqWo/rH71OXqp/0gf/AHsv/wBKh4RxBbDq2LJs3LTqfMDSjpLOoDCiRpAjkTnGZmW+66OJgZPGJcU74bmmsw1zVew3OvH7VU/hVvxO0RoQwy63JhsOQpMkn5lEDnHPl9WhVbEP7OxTsznua7nWh0rYK3tH/wDMG3WLm3W0EFOtPmYKp1aQUwTEJJ96jZUpGfoXtlgkDrutOG10fNWFpxC3Qp1hGlsWqUleyUICgSM+wk+4oq0kE7w2V2peTXEmlSPeJkurSu2s3LkonQ7AQkThWlSsiYg4FKV9vZzomFs8wjurbueYsBROK3jt49bWjzC2ErUVugrSoLSgTpBSdiYB25VI0W/DxRYSKTExPDyBQ0IonS9em3mtyhIAAAgDAA2FYrz5JJsrFWPAkvPXFzxBOA6W2kuKhARICSBMHUSAOpzzrK+S70uNMMUcGDP9tuI3urPp72V074Qslb26PpI/g1FlUG9q4xu0hXx1VrYtOeWGm1JQVBMgExtOZiSB7q71CNGJxsjc9uBIF8Pxt9FV217bNW7L7pD5ecSlbhIWEKVKs5hIT0ER0qaVx8OIlnfFGMmUEgbWBp4m+q6ccsfgUG5tEhCUq1PtAelxOAY/SU7iMbn3DVYYSb9a74GJNkimu4tO/nfX/EjjF046W/J1aFpSttew1GSkg7fLIKVfqTGd9Ema6C14aOOPN8TcEgjoKv56gjkbVK74XecKVI8s4woiEkYKYTnkdEHYJG+9aTC47K83tKFgIdfhxvjrpx1vqo9z4Kuz+dpUbDUoR2HoAA+1QcO9bWdr4UcCPIfPVQ0eDbsmPL09ytMfsSevKsPgP5Lee1sKBea/I3781sfCvh5NuPMUoLcIjUBhOcgc95knpsKtRRBuvFcPtDHunOQCm7+PU/ZXFzYIWoKI9SYhQwd5ieY7VsLQdVRZO9jS0HQ8FKrJal8UYoi+LJgxkxQIqfi3h5u4bCFFSJX5h0mckQd5G3Tnmt8U7o3WNdKWiSBsjaOnFXIrQt6zXB7dN1cG9USpKJSwkgaUiBKwQTJV3iMiMVK62Jkdhof0rdCdXHienSvnurTjCLpWlNuppA/MtYKlDslIEH3J+lQqeGOGbZmBPICgPM7+gVQ5wO/iU8Q9UbFhIE9fmMfb6VOiutxmBujh9P8A0fwPqqjw/crs7x0X4hy6I0vg/hq0/l2EbxntjYmTtoruMjZi8K04Q92O+7/cL49ffgtKzZWz9yLlLodW2kBKQsKSiQcgDmoK59j0qFynTYiCAwFuUOOulE9PKldKmDG9QqI31VT4ZtFoaK3W223nVFbiUARJJiSNzEZ6k1JVzHStfIGxuLmtAAJ96KbZXoc1gYLayhQkSI2OOoIP1qFXlhMeUnYgEe+h0VP4KUSi41SV/FOhRP5oIAPsAAn/ALakq92oAHx5dsja6aX9dfNceJ+HCq5W6Eh1t7R5rRVplSMJV0KQOWPrsFrODH1AI7yubdOq9DuOh96LSkpSnklKR7AD+gqFytXHmSsTxrj7Pxls6A6EsrUhbxQQ16kkaSTkkb7fflIC7+FwM36WSOxbgCG33tDurjxLfqt37NyT5anCy4Jx+IBpMbYKZnpPWgCpYGFs8UrP7gMw8tx5gqy49w34i3cZnSVjCv0qBBSfooA1AVXCYj9PM2SrrhzGx+Sy1vxK9ul/BkBhbUfEvIVJ0nbRHyqWM9v2rLbVdd+HwmGZ+qHfDv2NI48b5hvzVt4fsrRK32m2QHGSEuFYClK1AKSrUZJCt+WQcVBVLGTYpzGSPf3XAkVoBRoiui7cZtbMtKtnVMtJczpCkNnVyUB+rA5UCwwsuLEgnjBcRxonTl4LN8T+KtbN1hw+eyppSUO7FIIIEnOAM+qOgUokJDiupB+mxWKbKzuPDgS3nz5ceV9QN1qfCK0myt9KgsBtIkdQACOxBxFDuuR2iHDFSZhXeJVvUKklESiKPa2ugrIUSFq1RyT1j3OagClskkzhorYV4qRUrWlESiLwpRkCMZkzttGOc5+1TwUL3UKVneLcVecdVbWiAVBP4jy50NziBHzK/j6GJXTw+GijjE+IOl6NG5/A98rjcBS5/lMNgpeDbgCdJSUqlXpgwQeVDutuLMf+o2/Vtt1u7FDVaDhd6HmkuDnIMgjIJBwQDEg7jaoXNxEJhkLD79FG4zxNTZbbab8x52dKZgJCY1LUegkYxJIEjcFtw2HbIHPkdTW1fW9gPGvLdZnxnbP/AOXOKuS0t0LSUBtBhJUQiBJkmFGDArIbrrdmSQfrmiAENo3Z3rXhtsuPizwym3Z+KtZYdaA1hslIUDAVzxG+MEA42oDehWfZ3aLp5f0+I7zXbXrR4e91Y2XB75xtJXxBWhQB9LKQqCJjVuDtmosclVlxWCjecuH1FjVxr0V4y2zZMGVaUJlSlrVKlHmSdyo/vyqFz3Omxk2gsnQADQdByAXLw+3JdfkFL6gpPoCTEQJIJ1Y/MemMRRZ4x1BsXFgo63rflXh91nWby5F3cuWlootqML1kIC1o1AqTMfNjInqcmBK6josOcNGzES04bVrQNaGuSlNs8VfGvzmrbmlsN6z7KKgcjqKaLSX9mQnJkMnW69K+6r+Mt3znlW94EfDqdT5j7UgKQM6VfpkxnGY3qRSs4Z2CZmnw15w0008DzHPw1W1c4a0pryVNoLQAGggFONsViuC3EStk+IHHNz4qg8dq8wW1qnLjzyTHRKMqV9B/WpC6XZIyfExB2a0+ZOgHmtBxK/bYbU66oJQkZP8ATuT0qFzIIHzvEcYslY3g7N644+7bpSw3crC/MfEriABpQD7/ADYqdF3cS7BsYyOY53MFU3bfifwu/FUrsmkssOKcu712PMXvOApUbAJEADlPOKbrXhyzGSGSVobFE3YfIefz810uuDcPsWAq5QlwkwXHE+YpajJMTMTk8vvmmpWMeLx2NmywHL0BoAfdfODeMOHISGUFTKM6QtKtOd85AHvApRTE9lY97jI7vHjRF/Zc7F5u04kptK0i3u2w4kT6Q4TA0naFAH3kDkKbhZysfi8AHltvjOU86rj4fk81tqhcBKIlESiJREoiURKIvKzAJ6CikCysx/h+4Pgg6tUlalqUpUDdSifpqKj/AN1Sd11u2Gn9WY2jYAADwH2oeStuG2zSFuqacTpcOtSAQRrOSqZxqBGNtjzqFTnkkexrZG6t0B6Dh5fwqvinCbhgqdsCmVK1OMr+VR/0nGmTJIkZMyNjIrircGKgmAjxd6Cg4bjx5+h8OI6eFOJPPOXPno8paFJSGpkJGmZB56lTkdAOVCse0MPFCyP4JzAgnNz1+wV1e2KHSjWJDawsCcahMEjnEyO4FQqEUz482XiK8uPquHGeDNXKNDoMQQClRSRPsYPsZFFsw2Llwzs0f0v35Km4NdPMvKsX16pbKrd6ACpIxpI2K079wM1KvYqOKWIYuJta05vAHn4FVPhrhYuLm5TdLW+bVwBAcUdO6vVo25bbUV3HYk4eCM4doZ8RutDXhpe/HxWl43x4WrjIcRDLhKS7OGziARGx6zyPSlLlYXBHEseWHvN1y8SONK4bcCgCkgg7EGQfrUKi5paaIoqvVxZAuUsa0SpBIT+aQR3jacROKKyMK8wGXKaBGvDX+V34o4yG1C4KA2oQrzCAkzyzRa4Gyl4MIOYct1Vt+JGNbNvbEPqVj8NWpLaBgqUrMQOW5Mdamlbd2fNkfNP3AOYokngAo73Bro3JukrYDgCm0BSVqSG5BTsoQuZkjGaWtrcXhhAICHZdCaIBzceB05BVfib4mbZV42g27Tut1TBUoYkJ1JUNWkc98E/UFbwH6epG4ZxzubTQ6h40RpfLb8bC54m0hrzluJDUAhc4IO0dZ5RvULiMw8r5PhNac21LE3vF1P3lvdM2ty4ywleQ3GvUIlMnI+1ZbaLvxYUQYaTDySNa55HHauB5LUcK8R29wFAEoU2JW26NC0AcyDyHUSBUELkYjs+eAgkWDsRqD4LjwR3421JuWklKlKABSQCkHCoOQe/bFQs8U39HiP6LtQBx2PEaLH8J8KNOXd5auKUUsoAaMyUBR1g+6ZGNjqV1rInRdzEdpyx4aHEMAtxJd1rT518gtP4I4i4Q9avmXrVWmf1JPynOTt9tM5qCuT2rBGCzERftkF+B4+/HgtRULkJREoiURKIlESiLhf3aWm1uL+VCSo7cvcgTRbIonSvDG7k0sJ4f8JMuMF65V+EpSnEIClNoSkk5PqjSRB5ECJNZEr0OM7UlZN8KAd4ANJoEk+m4OnEXsrq0tuGr0aA2rzDCMqk6PSNMn8ukAEbQI5ViqEknaDLzWK32466+N2R49Vb279ux+ElxCNOdCl5Ez+ozGD9jRU3snm/qFpN8a/Co+IWyH7gP2TwD4BQtTakqQcHSHBmRIgkZ25xUq/DI6GExYpnc3AIIPXKfDy+a5p41xDzlW3k2xeCAvVrVoCSSATznt/FNFmcJgPhCfO7LdVQu6tWfAuCuodVcXLvmPqToATIbbTIOlI55Ayf/ANEqpi8XE+MQwMysBvX9xPM/hUXi7jDfxlklJKXWrgBWpKkDQogKIKgAU43BqQNF0OzsJJ+lmLhbXM0og6jUaDUFXdrYtG+ceYeAXGi4aEHVj0neUqHXM5GDNRwVCSaUYRsUrNN2u5cx1Hp9FM8TXbbVq6p0JKdJGlUQokYTnGTUBaMDFJJiGNju73HDmV+ecA4J5zKA1aOpKkQu4U4Up1RhYbUQHEzHP6VkSvTYzGfClJklBo6MqzXLMNWmv8qxRwZxm3SHbNpstpJNy06ErRpHzfLJVHQ9T6TQlVTi45pyY5ibP7C2wbO2+3l6hWXAPCpeQh/iClPuKSClCydLYjAgQCYOcR7nJXyVXGdpiJxiwYyNBOo3P8cvYWms+H27IUppppvHqKEBOB1IHLNY2uVLPPNTZHE+JJ+qrFNXT6A6xdoQlfqQPIkFJ+WSo6siCce1SrQdhoHGOWIkjQ97jxqtNFwt/E5aV5PEEBlZwlwSWXPZX5T2V/WKVyW1/Zwlb8XBnMOX9zfLj4hQGEtX98UgpVbWaU6EJgtrUob4wQIIj/T3MzsFYeZcDgw7aSQmyf3AD87+fgthZ3bbqdTagpIJTI2BBgisVxJYnxmnijv6rEosP81uVOuAJtWFFtAAhbpG8q3Cfb23k1lsu8Z/9MgEbNZHgE8m8tNr97aK84hxvynEWlox5rqUiUAhCGkYA1KjGNh/4BiuKoQ4P4rDicQ/K0k67lx6D6n+apPh76zdeu1IYdDuguhKlBSQMYKgAlKZyTOEyYqdDor/AMTB4uNmGDnNy3l0FHxrUk8hWprVSeA3CXeKPOtKCm1W6dUEGFakiDBIkBJ2JERBzUcFqxbHRdnMjkFODzXhR2vxWzqFwkoiURKIlESiJRFVeKbVTto8hAJUUSANyUwoD6xH1ormAkbHiWOdtf10Vb4e8m+4e02vISlKHEpUU5QACDp/KRnuDUnQq1jPi4LGue3iSQSL0PjxH1WiAQ0j8qEIHZKUgfsBULmd+R3MnzJUDiHALa4hTjKF51TtJgCSRE4AGelLViHHYiDRjyOHvkplnZNtAhtCUyZMCJPUncnuaLRJM+Q282sY5xlpri+vzElt1oNKUD6ULBJAJ25R9exqeC7owksnZuXLTmuzVxIpa/i1+GGlOkEhMSBvBUAT3gEmOcRULiYeEzSCMGifwvHF+Es3Teh1IUk7Hmnuk8jS1lhsVLhn54zR+vivzN+xat3nW1uvpuG9IaWxIW8FbIg7wNPMcxmBWS9YyaXERNexrSx12HbNrj5m+HXiVeeG+FG4unS+64+3aL0IDpmVwNRI29JEc9+1CufjsSIMOwRNDHSCzXLh11Wz4vq8lzQsNqCSUrMQkjIJnETv2rFcHDZfitzNzC9RzUThl43e2qSSkhxA1pSo+k8xIIUIPsaLfPFJg8QQOBNEjf7L1xvjbduAnKnV4Q0kalEkwDHJM7kx98UUYXBvnN7NG5Og/wA9FEs+BrTw9VuVfiuNr1KP63Aoq25ajHsKnit0mMY7GicDugih0bVfILx4W420W2rZakouG0JQppRhUhI2nfGcTGaFZdoYOQPdO0WxxJDuGp+Xmp/HrhCQ0242l0POpb0KAIzJJgg7AE1CrYSN5LnsdlytLr+3mV1sOFW9sFqabQ0CJURgQJ37CTRYy4mfEUJHF3LzWT4d4Zcdddh1bdipfmIQ2sAuFQBnUkfLnqdgOU1la7M3aLIo290OmAokj9tabHj/AJ40tE54aZ8tDbZdaQjVAadWn5pmc5M5kzUWuW3tCXOXvAcTW7QdvfBUmp3hzqnHS0th9z1ugKS4CflmSRpTB3P5iRnBK/UfaEYZHYe0aN0LdN+Wp8OHJbJaQQQcgjNQuGCQbCx3+F9mlNu44E6Stwgf9KflAnJElW5NSV3O3pS6ZrCbofM7/QLZ1C4SURKIlESiJREoiURZO74E9bPrubIBQc/4jBVpBP6gduZMY5wcxUrsx42LEQiDFGsuzqs1y/n/ACvvDrh26fcbuNLYQ2UqYQsknXGScGUjp+tJFFEzI8LE18PesghxHLkNdz9CuDXhq9tsWd0ny+TTycD6gH9gkdqWOK2O7QwmI1xMRzf9mn/HztQ/FC+INsDzX0S8pLWlpMBOqZVrICu0dzmgpb8AMDJN3GHugusnU1wrUdbWnXwO2Ra+QtCfIQmTqxEDKycQdzqpZtckYzEvxHxmk5yfYr7LA8Wtm3Ai2sbm5eDu6NRW02mSBJIBA1Ac9gTnAMjmV6PDyPjJxGLja3LxqnE/fQ+unOv1JpGlIT0AH2rFeQccxJWEc4c5c8UuVNPFoNJQ2paUgqykEpTPynf1DaD1zPBeibiI8P2fG2RmbMSQCdNzqefgrVfhW0t23HVl5WlJWtZeWFGBJJ0qSJxvS1THaWJne2NuUWaAyihfiDovvDuCm6Qly8IcSTqaaCpQgRCTqBJcJTmSSM7U2SbFjDPLMN3TsXcSeOnCjwq16vOC2Tj+lKvJuQJlpwocg8+ih9DRYxYzGMhzEZo+otv8fJeLewsbFRWXEeeR877oKz99p5kDampWT58bjWhoacnJrdPfS1xsvGLpBLlotSRP4lutLyDHcEQf9MzSlsl7JjBpkoB5OBaffXZT2+ONOfiJtnFLTIB0I1YHJWo4MwCCQcxioVZ2Dkj7jpAAepr0rhxvZV3+RO36vNvAu3CcNNIUCpIwdRJBAUewBjBqdla/WxYIfDw1PvdxGh6DbRVzlhcouW7By5Uu2e1KClJClqCQSpuTkcs+0dKnhastnw78O7FsjAkbQoaAE7Or3x8VuDYI8sNAFKEjSAhRTAgjdJB2P3zvWK4Hx35y86k66gHjfH3wWeveBXDH4tncOGMqZeUXUqA5CTqB9snrU2ulFjYJ/wCniYx0c0BpHjwU11ocQt2FSEoK0rWkgKnQTLfT5xBMcjimy0NccDO8bmiAdt9j6ahcvEnGDPwtt633DpOlWny07qJV+VWmYiSN4PMFngsIP+RPowa7XmPDTiL32HC1dcOskstpbQMCTkkmSSSZOTJJyahUJ5nTPL3b/jRSaLUlESiJREoiURKIlESiLN8f4Q6l34q0CfOCSFJhMuYGkalchAkCJgeoVK6mDxURj/T4j9t6HXTnoOPI61yKqL7xy+0BrsnEKSseYSlRQUbEpVAgnETippXouxoJCcswII02u+o1861Wh4vYN39ugoWI1JcbWBqEjt7FQ7E9RWK5mGnfgpjmHAtI2960eqs33UttlTqkhKU+tRwO57CiqMa576jGpOg4rjw1LABLAaAO/lhI++nnRZzme/6t+d/derzibTUBxxCSowAVAEnsKKIsPLLeRpNdFjeD8dDNy846kNM3BBn8zSwYCXAJKVKB1HVtgbCaml3cTgjLAxkZzOZ6OHNvMAihW/iVsOIW6bi3cQFDS62UhQMj1DBHXeahcOGR2Hma8jVpBrwKoeA+JUobQxcym5bWhlSTusk6UrEn1JO5I79pkhdHF9nlzzLBrGQXA8BQsjoRsP8AKt/EXCkvtERDiPU0vmhYyCDvvE9RUKlgsS6CQH+06EcxxVV4M4O18I2pxgeYsEuFwalKVJlRKp339iKk7q52ni5P1Lmsf3RtWgArbTko3izw223bvu2wWyvQdSGTpS4MiFJiNiraN+cCgK29n9oSSTMjnpwvQu1I8D4gbrUcM0+S3o+XQmB0EDFQuRPm+K7NvZUPjzRdZUWnVIWyrUC2oTKRlJk6TIJEKxkTRb8I4RygSNBDtNRz4jjvxGq6cJdTcNsvqSNekx/pJwoD6iKLHENdBI+EHS/Xkq3xBe6L3h6CSELW4T0JCISD3lWPeppWsHDmws7gLIDfHez8grziClhpwtp1rCTpTIGoxgScZNQufCGmRoeaFizyCzD+qysre2bBLytKfRyJMrUTB9MnTOPm3G4ndddmXGYuSd/7RZ148h41rx22KkWr3xN6hxAPlW6TDgA0OFwZjJ6JII6HJBFQtUjf0+ELHfueRpxblOn3u/TRaei5KURKIlESiJREoiURKIlESiLw62FJKVAFKhBBEgg7gjpRS1xaQQaIWVHgwtLKrS6dt0kklv50T2B7xvNTa7H+riVobiYg8jjsfl9qQ8A4gsaXeIegiFBLKJI55gRj3qbHJT+uwLDmZBrwtxXpP+HlkAPSvUN1+YoKP2OkfQCozFQe3cYSdRXKhX59Spdt4NtG0qCGykqEagtWoexJ9PPbqaWtD+1sVIQXOuuFCvPmqy74Gts6jZM3q8y4opbUoSYKpBSpUaQTA5nnQFW48Y14yiZ0Q5CyB4VqBd8Vx8HW4tXXUOshh18lTSS5qTp5NyPTqBmIEkDtQrPtN5xMbXRvztZoTVG/+3Oj6X4qzteAvO3LdzeKa1NT5bbSTAnmpSvUqN42nNLVWTGwxwOgwwNO3Ljr5AaD6qZwzi2u5ubdwgLQoFAiNTZSnI6wqZPcVFLRPhcsEc7NiKPQgn00pWtuwltCUIASlIgAbACipve6Rxc42SqHwpfruTdOKksqdKWgoY0pEHHQn95qSuj2hAzDiJjf3htu8TqPRfX/AA00hpTbTzzCFGYbcCdIk6gJ5GSSTnAEwIpahvaEj5BJIxryOYu+XpXh56qg4xxG1tbZVnZguqWD5nl+tQSYDi1KAjVpkDkMTAEVI11XSw2HxOJnGJxPdA2vQX/aAOV+virngHiOxRboQ28NDSMghQIjeRHv1+tQQVRxmAxr5y57NXHpSrL8q4o62lAUzbNEqS8oaVuLg6dAOYG/05GKnZW4cvZkbi6nSO0LRqAOObx92FIul8UaCEebanUQhK3CdS1GYgBIAMflhWxyaaLVGOzZSXZX6a0KoDzJ9dPBR+LeHlqcZFw8XlOkIWMNwgETGlOokqKegyrYGotbMPj2tjeYWZQ3UcdeG5ra+fDeltbO0Q0hLbaQlCRASOVQuFLK+V5e82Su1FrSiJREoiURKIlESiJREoiURKIlESiJREoiURQeL8KbuUaHUhQCgodiOY779s5BGKKxhsTJh354zWlLN8O8NXyQpKr5aUBZCU/8QlHKVHSoK5Y2jHabC6k3aGDcQRACa1O2vhqCPFS1eCGdBHmPB0qCi+HD5kiYyZxk4770taR2xNnvK3LVZa7tLG+O7p5h1LCnnHEhAVKzGrJjA+ZQInV1I2gVIFru9kxxTxmYMDTdacPwDy/K0drx26ti3arskLVolAYXpBSN/SoY7yajRcuTBYbEB2IbMQLo5hx8R+FB4taovXQbkM2boGnS46FOKTnSQAsAQokxpk6QJg1O2ysYeV+DjqAmRu9htAHjwPDTfjsrw8Nct22xw5NuGyBrcXlSh+qRAVjOSP8AaPFc8YiOeRxxpdfADYdOnoqK0vFrUQ7cWCVrHpW035iiRkyFIhQxMyI+0DS6EkTWAGOOQgbhxoctKOnoVPseIMIU0suF+4WNDa3JbTMckmS2VAxgdBiRJVpYJnhzQ3IwakDU11IrMBvvzOtGpds2tCzcXziVLTCm2UJnypBTykkmSJmJA7QWl7mOb8HCNoHQuJ/dx8NN9r+d2PD7bz1t3TgUkhJ0NqTBTqCdwchQ9aZ56vaoVaaT4LHYdhBF6kcaJ+R0PSvFXVFQSiJREoiURKIlESiJREoiURKIlESiJREoiURKIlEXwnGPttRTxQj70RcLtpB0qWgLKVDT6dRSSQJHSNyegos43PFhrqsc6tcOJcOS6UqEJdQFeW4U6tMiD07bEHG+9FsgnMYLTq01Yurr3yI6LL8fbdSFG8tW7pnBK2RpWkCYn1ajplW0DnImpC6+DdE4gYaUxu5O1BPTStaHXxVd4X4Gzcm5Uwt9m3DiQ0W1lJPo9UlQJO/PrUnRWsfjJsOIxK1rn0bsXx02rkr0cJZCX27Za1PNABQmVlQbOj1LwDBTkYEDvWK536mUuY+cANdtyAza6DXgepUiz8OIVoccU8XB6glbvmFpRTpUATIwecbpHSpWuXHubmYwDLto2swuwSOv0JVnZcKZR8jYlJOSMySCSCepAMjoOlQqkuJmf+529fLQKY+8lCVLWoJSkSVEwAKLQxjnuDWiyVysb5t5GtpaXE9UmR7e9FnLC+J2WRpB6qTRakoiURKIlESiJREoiURKIlESiJREoiURKIlESiL5FEX2iL4aIq/jvDfiGi35i2wSCVI+aBmB9Y5HEjnIK1hMR8CT4mUHodvfopFihSWkBWVBIB9RVkADKiAT7wPai1SlrpHFu1nhXy1r1WY8JOXheuGrltCGwJCUBACSTiNOSCJMqzipNLrdotwgijkhcSeZvWvHl0Vkwy8h91wqdW2tSEJbhMiAApydUBJ35HfG1Qqr3wviawABwBN6+Ibtv6+K5+HGHkecl66S84Vkj/4+QlOME7pEDEA1Kyxr4n5HRxFra9fPX11KnXfFGWXGkKUAp9QSkxOs4AyPoM/qFQq8eGlmY5zRYaLPT39ivPFGG7lLlu6hzSpAUVAY+b0wcysFMxB+s0UwPfh3NmjIsGq8tbHI3S5+GfD7dmlaEFatStRUsjOIgAREe3P7STayx+Ofi3BzwBQqh/KuqhUUoiURKIlESiJREoiURKIlESiJREoiURKIlESiJREoi+RRF9oi+URedlfLuJKscowec/7HbElluN/JRruzDmnUVp0rC/QojURyMbpPMbUW2OUsuqNgjUbeHXkV0dbSCVpCQs6QpWiSQDsYycFUchM0WLXEjKdtdL/PlfPZRmksPHASs27hAJT8ixvBPMTuMfai2uM0I1JGceoPP39VItmwgBAUpRMmVEr55yfeB/4otT3F/eIA8KCke1FqUdppZXrUSmNSQhKtSSJkKMpBC4G0wJO+9Ftc5oblbrsbrXbUbnT3opNFqSiJREoiURKIlESiJREoiURKIlESiJREoiURKIlESiJREoiURKIvgEbCindc2kkTqg5wex5f30osnEHZewnud6LG16ooSiJREoiURKIlESiJREoiURKIlESiJREoiURKIlESiJREoiURKIlESiJREoiURKIlESiJREoiURKIv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100" name="AutoShape 4" descr="data:image/jpeg;base64,/9j/4AAQSkZJRgABAQAAAQABAAD/2wCEAAkGBxQTEhQUExQWFhUVGB8aGRcYFx8ZHBkhIB0bIB8fIh8eHCggHh0lHyAYITEhJyorMS4uGiAzODMsNygvLisBCgoKDg0OGxAQGzQkICQsLCw0LDQsNC8sLDQwLCwsLi8vNC80LCwtNCwsLCwsLCwsLywsNDQsLyw0LCwsLCwsLP/AABEIANsA5gMBEQACEQEDEQH/xAAbAAEAAwEBAQEAAAAAAAAAAAAABAUGAwIBB//EAD0QAAEDAwIEBAQFAgQFBQAAAAECAxEABCESMQVBUWEGEyJxFDKBkSNCUqGxwfAHFWLRMzRyguEWQ2OS8f/EABsBAQACAwEBAAAAAAAAAAAAAAABBAIDBQYH/8QAOBEAAQQABAMGBQMDBQADAAAAAQACAxEEEiExQVFhBSJxgZHwE6GxwdEUMuEjQvEVMzRScgZTkv/aAAwDAQACEQMRAD8A/caIlESiJREoiURKIlESiJREoiURKIlESiJREoiURKIlESiJREoiURKIlESiJREoiURKIlESiJREoiURKIlESiJRF51CYnPSsS9ocG3qeCmjVr1WShKIuFmiEmTPqP8AMVTwUZZGbN9531r7LZKbPkF3q4taURKIlESiJREoiURKIlESiJREoiURKIlESiJREoiURKIlESiJREoi5OsSQQYI51WmwwkcHg04cfsVm19CuC9OOhIlRgVslmZCzPIaHv1UNaXGgqx7jP6U/c/0rz8//wAhA/2mX4n7fk30VtuD/wCxX1jixMSnlJg7fessP2655AdHwJNHb10+ah+FA2KsLe4SsSkz/IrtYXFxYlmeM39R4qs+NzDTl4U0pSpJhI2A3961ugkllzPNNGwG/iT9B8+CyDg1tDdSKurUlESiJREoiURKIlESiJREoiURKIlESiJREoiURRbC8DoUQCNKygg9qxa7MtccmcHoaUqslsUNy7V5yW0gH06lHoCYH8Kx/sawLu9QWovOfKOVqZWa2pREoioOJ3BWqBEDA/3rxfa2KfiJTGKyjQfS/wAdOGq6WHjDG3xUDTM5riBpeTr1Vq6XprBkie3WtkPcdmLbrhz97rF2opdrW4KFgid89x/eas4PFOw04e0k669R71CwkjD20VpUmRI519Ba4OAI2K5BFaL7UolESiKHZqX5joWSQCCjAAgjtzmZrTGXZ3B3kt8oZkaW9b8VMrctC5XNyltOpZgTFYve1gtyzZG55poXUVksEoiURKIlESiJREoiURKIlESiKmv+PMMOKSVErIkoTmIHPkCRGJnbFaXSsaa4qrJiYo3EE68lBPjNoadTawFCQQUmMkZEiNjWH6lvELV/qDBVg6q74beNOguNEGd+RxyIOR7VuY5rtQrUUjJBmYplZravLhMY3rCQuDbbupbV6r4FHpH1rFrnndteakgc1k1c6+Zu3OtldoKc0EgGUFXcxt2jbefaK7UTYI2EPjL9tTW3Stt711ArmFXcXE6Gl0IQQZRBJ+ZJ574nAEdetbsuHewkx0SR3mnW9xV0AK3utTzWHfB0PkVXrgEgHFcN+WN5a06X7uvmrQsiytFaLIaR6SfSNo6dzXusFI9mDiphd3RtXLqQuXIAZHa1qu7DmoGQR71cgmMoJLS3xWt7cvG10resEoiquIceZa1SSpSdwiCRtvkAb9aqy4uOO+JHJXIcFLLVaA81Ba8YMk+pK0jqdJ/YKn9q0jtKPiCPT8re7sqUbEH1/CtWlNv6HEqStCTI5+rrnYgTjvVoFk1OBsD6/wAKo4SQWwiifp/KnVuVdKIlESiJREoiURKIlESiKEGng4SFpUhR+UiCnEYI/r3rCnX0WrK8Ou9OSr/F3E1Ms+iQteARukRlX0wO0zWE7y1ui04yYxx93c/JfmqlEmY2/j7+/wB+9c7dcHUldW3CEaDsDqII29JAM/XYxyqQdKWQNNpduEcTUw4HEHJPqE4UOY/ffMSKyY8sNhZwzGJ2Zv8AlfprzrriQWdISoA61HMEThIB/f7V0SXEd1d5xe4dzjxU1sGBO8ZiswtoutV6opWd4lblDkjZUkY26ivCdq4R+FxJc0aOsjTbiR5fddWCQPZR4KMl0kHJxnGIzH9aoNne5jhZ0100A1o1012GnRbS0AhelLOn5ue8np396zdI4Q6Ps3vZ5ajXx/lQAM2yWbJWoJH17DrTA4d2IlEbB/AFapK8MbZWoSmBA5V9Fa0NAaNguOTZtfayULg/b6ikzBTMfWsHMsg8lsZJlBHNUPi3i62mwhJAWvdQOyf5BOfsao47EOjZlG5+n8rodnYVsr852H1/hYcrCpkZjcY2H9/2K4tg7r0NFu2y8KTEGfmE1jXHmpBvTkrjgvEFMDzfVEhOkRpUN1c5mNu/vFW8PM6IZ/KuHX+FSxUDZj8PjvfEcv5X6H8QnRrKgEETqJgQecmvQZ25c16LzPw3Zsla8lxteJNuKKUKCoEyNt4+v0rBkzHmmm1nJh5I224UpdbVpSiJREoiURKIlESiJRFiv8RN2pmIMAbTImf2qniuC5XaX9trM8NQhSypwHSndKSZMpVA9IkCRvyquyibKoRBpdbtv46K8RxDRqQgJZSYASRqKiBAJOdYnMxzEnet2etBorYly2G90fX8rOXz/mOEnUesnJgZ+uP72qu42VSkdmfa/UfDk/CsT+gfaMftFdKL9gXfw3+y3wVjWxb0oi43TAWkj7Gq2LwwxERYfI8j736LON5Y61m9EFQzsf2IP9K8AIwxz2dD46EHy2XWuwCjnypgbzvnoP6VM1CNuQVd768Q37ckbubV9wy08tGfmOT/ALfSvZ9k4AYSHX9x1P48lzcRL8R3QKZXUWhKIlEX5742/wCaztoTyyBn+s1wO0f9/XkPuvS9l/8AH05n7KPYupSmUKCiCcKSCVGDpIB5xjM88YzhG4NFtN7+fJbZWlxpwrbjsOPv5qc7Zof1lKS0vKoTKkrOkGJMaSc4wc1uMTZboUd+YOl+Xgq7ZXwVZzDbXQjWut+KoFkkkQSQTMiCDzET2OIqiSTpS6IoC7X6T4d/5Zmf0D/x+1eiwn+y3wXlsb/yH1zVlFWFVSiJREoiURKIlESiLh8R+J5cH5dU8t4issvdzLHN3qXq4cUkDSnVJg5277dYrAkhHEjYKr8QcJVcMkHTrT6kbgAxsT36+1apYy9vVV8RAZWVx4L82SVMlQKVJWMQrEfTY5+lc/Vq4YJjJBGq+FWqVkBRBhc4mdlY+x7x1pvqovN3j5/leuIMqUsSDqczERk7/ZWofSjgSfFTI0l3U+/ra/X2kBICRsBA+ldYCl6UChS9UUpREoipOItQ4SIGoZlSRvjmZ+teQ7Ug+Hiy5lDMNe80biv7iDfUUujA646PDofsvFhblS0zBA/1A7T0PtWvs7COkxDC6iG8cwO1ngT04eimaQNYa49KV9Xs1zUoiURKIsP49b/FSZGUCeuCr6xmuL2m3vg9PyvQdkO/pkdfws95U6W8zEmM+pQmMxiAJ6Zrn5bpnuz/AB910s1W/wB0P5+y6PXuyBC0gQCrO+5E7dvYVm6X+3cdffosWQ/3bE8vfqvthYuXDoSBleSqNgd1H++gpHE+Z9c+P3USzRwR3y4fZfpVo62mGkmCgBIScGAMb7iOYr0UZYO4OHBeWka939R3HW1KratKURKIlESiJRFyuUqKFBCglUYJEgH2qW1eqh11oot5xVDKU+aYUrAQMknt2PUx9KzbEXnu7LB0gaO8qVnxrblfqQ6icaikHqRgEnmeXOrBwclaEFaBi2XqCrxXEApCVNDzdfy6TiOZJ2Efziq+SiQ7SlYz2Lbqpta1moPE+EtPj1p9QBAWMKTPQ/0OKwfG1+60ywMk/cPPisDxvgqrVxMSW1mNXvuOxG49p5VRkiMZ6Ljz4cwOHI+/8KClOUJHrUhZIKQSV7HAidMgnr6jtWHRagNQN6Pr7+6/WhXUXo0oiURKIoHEZ21EAjYIk/flXG7Tz2AJC0EbBhJ9eA9DyVmCuV+acOSMRpEb4z95Pfmans1gAAaACLvTXprZ43epScnip9dhVkoiURKIsJ4tIVdeqdKEDGkmYk9sEnSSDiuJjqM+uwHL34L0PZ1tw/d3J5+9t1TrcVGmdS1npkTH1JUdwJx1mqZLqq7J9/Pz0V4NbeaqA9/L6q54V4PcX63leWD+VOVffZP7/SrkPZr3d6Q10G/4Co4jtVjO7GM3U7fytfw7hzbCdLaYnc7k+5rrRQsiFMC4k2IkmdmeV0ubRCykqElJkf7dx2rJ8bXEE8FiyVzAQ07rvWa1pREoiURKIvhNEXNm4QsShSVDqkg/xUlpG4UBwOy/IeLXyn3luKPzdTAA/KO0Y/s13I2BjQAuNI8vcSpY4WSjU4vSqJCIlWmEgKOfSM7EflP0w+LrTQs/h6WSrf8Aw64gQ4pkmUrBUB0Ij+RM/wDSK0Y2MZc3JbsG85sq/Qa5i6KURcrq3S4goUJSreoIBFFYuaHCisPc2PlqCYJbQYcOWkLMEaQMrWkDdRKvdIk1SLaNcPT381yXR5TXAb8AenM9TZ8lsuGPBSJBBEkCElIicAT8wAgahg8quMNhdSJ1t9+/NS6yWxKIvilAAkmANyaKQCTQWe4j4utEktlSnDzDaFL9sgR33rCSJsrCx2x8l0oOy8U4ZwA0dSB9V54f4xtFKS3K2ycAONqTP1Igb8zzpHE2Nga3YdbWU3ZWKAL6DvAg/L8LSCs1ykoiURcbx7QhSpiBuQVAdyBkisJHZWkrOJuZ4bV/JYxbSnVkfgBPzKIKvLVgkqjOhX+r077qrkFpkdWlbnkevQ9dPNd0ObE0HvXsNrHTqOmvktDwLgiGfWQdZ6nVp6gHv132q/hsK2PvcfWlzcXjHTd0belq4q2qKURKIlESiLjaXKXE6kzEkZEbfyO9QDeqzkjMbspXapWCURDRF5bbCRAAA7CKkkndQAAvyfjlkq2fKSDpCtST+oe/LaO1dmJ4kZa5ErDG+l4u74rXhR1EyqT8x6dByG0GPaZayhsjn2d124E8Gbll3ZOrSsfp1AjPQc/p1BrGYZ4y1TEcsgcv1euMuulESiKHfcNbdyoHUBAUDlOZx0PfesHMDt1rfE1+p3XvzG2UpSpYSAIBWrOO6jJ96yAoUtsULiMrATXms3f+KFvOeRYFpSpIU6tXoTtkCfVMkAicpOIzWVc12IuzmQs+Li7A4NA1O+/Lzrfe9F2HhVxwI+IvH1KTM+UrygqTOQJGNsRS1h/qUcZPwYWgHmMxHvrarLThfmX6rfznlsWwQ4pDjhXqWcpGfyjBg8x9nBW5MTkwYmyND32AQKobHz4LRWdwo3brSG0oabSCtWmCtxecHYwnfcyoVC5csYGGbI51ucdBewGnzO3gvHii/aQgMrbLy35ShkDK+pn8oGCVct6BZYCCR7zIx2UM1LuX5vlxVBw1HFLW2CQ0ytLaTCStSnAMkDEJVG0DfAFZaLpTns3FTlxc4Eka0A356i+ZXXgto/es+cq/chf5WU+X5ZkSmZkkbZ5Hng1B0WGKlhwcvwmwDTi45r68vT+FLf4Jeteq2u1OQP8AhPjWFR/q+YE/z0FNFoZjMHL3Z4q6t0ry298VP4Dxz4jW04hTL7eHGyf3SobjIyNpHUEwQq+Lwf6epGOzMOx+xHv6qVZcIS3upS5nVqiFT1ERPfBPOarx4cM439/fNapcU5/ADw4eB38tuSsasKqlESiJRFDffSyVLcWEoPNSoAI5Z69uhrEkN1K3sY6UBrBZ6BQk+KbUmPN7yUqA+5EVh8ZnNbz2biQLy/MKzs9GhPllJRHpKTIjsRWwVWiqSZ85z78bXapWCURKIvDoMHSYPIkTUir1UHoo11wxt1Gh1IWN87z1B3H05Vk2RzTbTSxdG1wpwtYyy4VZ3L7rLSXUFvV6plODp5532E5g10HSzRsD3EG1RbHFI8taCKXC/wDDLjMlZC0JBOoSNQGwV02xzzAOcSzEtftuodh3N32Wx4Be60BJnUgAGQQQeYPTsN4GaozMo2rsTrFKFceK0JuxbaFH1JQVgjClRy6ZEn3xWxuFJi+Ja1nEgSZKWiqqrKzPFuIvvvKtbQhPlx57xOW9QJASCMnv9MbiV1cPBDDEMRiBd3lbzrn7667HrZ+DbZIlxJeWclbpKiTn+JMTJ70tYydrYhx7hyjkNAl14JsViDbpHdJKT+xpZUR9sY1hsSE+Oqqz5/DXEanFP2biwklZlbJVgEnmn9uwO7dXP6PaLDTQyUC9NnV05+9ttCxZttXLjmo67rSNJ2ltJ27lMf8A1qFzHTSS4drK0jvX/wBH8/VVtkfK4o+knFy0hxPYt+gjpmSfpU8Fbl/q9nscP7HEf/rVaN1UAqiYBqFy2izSq/CnFjdWrb6gEqXqkDYQojn7VJFFW+0MKMNiHRNNgV8wCqi8uEcPvFOKkW9yiSEoJh1JHJI/MDvzPYU3V2ON2OwwY3V7DxP9p8eVe7VhwVbqRc3FwopQtRUlBJIQhAImCMSACY3351CrYoRu+HDCLIFE8yfwdPkqWytX+ILF0F/DNwpKCgAuKTMAkkbYnl0gRJnZX5ZIMC39OW/EdoTf7QenvretCVa3r1k6hq7fDrTqoQ8vSjRCVGFZmZAAkmZ3BEFvstMkMOMjMmHZlc0atFm9Rt7/ACNTb3CFiUKSobSkgj9qhch8bmGnCvFdaLBKIvLjgSCpRgASSeQG9CaUtaXEAblfk/F79y8eUZgTCGyYhP8AE8zz+1c57jI5eyw0EeEiA9T197cPVQn7NSUJJgpVJSoewx752NYlpAW9krXOI4jce/DdXPgrjKmnktkjy3DCgTEE7Ed5gHt7VsgkIdXBUe1MI2SIvH7h9OIX6Km1OvWXFGBAQMI+25Peau1rdrzBkGTKGjx4qTWS1JREoi86sxnadsfeiL4GwJIABO56+9Tail5W4kynCimCU4J6jH8UAI1SxsqHwdeeaHVeR5UEJBySoZMEnmCST3UedWcUzJQzWq+Gfms5aVWlZv7ha7ZKGkNkoN0UBS1mI9E4GnBCt9sjY6c7g3LenJd92Cw+CDZMQ3NIdQ3avHx2U9fhEqUXPjLxK1EmA6NKZ5BMHA6TWFo3tUBob8Flf+dfW168PcMXZJW0pbRbWqUOmUrU4owEqBMKOwBBkxEUOqjGYlmMIka05gNW7gAcRy66LiPCrpl24vbhbg9UNq8tAjMBGfblNLWw9pRj+nDC0N21Fn1U3gPFVmyU+76ykLXgySBJA+VOYxsNvrUKvi8M0YoQs0uh66cz47ldrdwXdiFOtBYebktgxq5gAzgnGZwanZYPacLi8rHVlNXy5+PpqoNqh915F1doTbN24WUtlYUZUmCtSh6QAnVjvTwViQwxxnD4cl7n1ZqtjdAb70qriXiNt65YdtkPPfDlYV5bSiFhaYMGORAOYwcTU0rkHZ8kUD45y1ueqtw0o38/PrS98a489cKZtEsvWxfXClLASS2Mr0EGZj/bnUALHC4KKBr8S57Xhg0A5na/NTuBLXZreYdSvyQVONvkSgIgEhSuRnVg/vNFXxYbi2smjIz6NLeN9B6I3f3d4ubci3tZgPKSC453SlQICZ6jI58g0Cl0GFwbam78n/W+63xI4+H+eSrp+1Wlq9dS9bvgoLxKWtBzIIxggjZROCe1N9lkI4cS0yYVpa9uuXV1+/DouvG/EbTTbTNmptbjnob8tSSlsYEk5CQJEYPsYpSxwuAkle6XEggN1Ng2enM9V6tm7RS02rhTcPOJCnSPUCUJQNS8mCYETmT3osXuxTWnEMtjAaHDck0Oe/BV3iGwbsPx7RQQ6AAWNY/ETyASZJ9UGByBiDuGqs4OaTHf0cQLb/2rY+I0259LsLa2rwWhKxjUAYO4kTB71C4UjMji08F0JosFifGPHysKZZgo/wDcXOBOwn+vPAG9VZpL7oXf7NwQaRLJvwH39+Kx7TKgTonUBOs4GenIAjmrcTtVYDku254I7+3L39B81cLWlVu5JJEa0xkBWoBUEiIIOQCMJxOY2aFpVEBzZ20OnlWn8Xz1rRQeCDU80htI1LWATuQkGTAMxgTIzWLNXABWMV3YnOedAD6+9KX64D+1dFeLpfaIlESiL4TRFUcKsrlLjin3wpBUdCEgRB2k6QQQIwD9TW+R8ZaAxuvNaI2SBxLnacl44o7bWal3SxDjsJwSVLIAhKUzE4G0bVgZHOaGcArmEwLp5T8Ma8TwA5nkojaL+5EqUmzbM+gAOOkdyfSnlsJ9qw0XQccFhzTR8V3PZv5K6+GOGPWk26tLjAlSHAAkpkj0qTz3J1Ce8YoSsMfiIcV/WGj9ARuD1B+2nmvdhek8QuWtZUlLbZ08kHMx7gg/SoUTQgYKOSqJLtef+FD/AMRbsItkJzrW8jQAJPpUFEgbnb9xUhb+xYi+cngGuvlqK+68/wDrQ7/AXunqWo/rH71OXqp/0gf/AHsv/wBKh4RxBbDq2LJs3LTqfMDSjpLOoDCiRpAjkTnGZmW+66OJgZPGJcU74bmmsw1zVew3OvH7VU/hVvxO0RoQwy63JhsOQpMkn5lEDnHPl9WhVbEP7OxTsznua7nWh0rYK3tH/wDMG3WLm3W0EFOtPmYKp1aQUwTEJJ96jZUpGfoXtlgkDrutOG10fNWFpxC3Qp1hGlsWqUleyUICgSM+wk+4oq0kE7w2V2peTXEmlSPeJkurSu2s3LkonQ7AQkThWlSsiYg4FKV9vZzomFs8wjurbueYsBROK3jt49bWjzC2ErUVugrSoLSgTpBSdiYB25VI0W/DxRYSKTExPDyBQ0IonS9em3mtyhIAAAgDAA2FYrz5JJsrFWPAkvPXFzxBOA6W2kuKhARICSBMHUSAOpzzrK+S70uNMMUcGDP9tuI3urPp72V074Qslb26PpI/g1FlUG9q4xu0hXx1VrYtOeWGm1JQVBMgExtOZiSB7q71CNGJxsjc9uBIF8Pxt9FV217bNW7L7pD5ecSlbhIWEKVKs5hIT0ER0qaVx8OIlnfFGMmUEgbWBp4m+q6ccsfgUG5tEhCUq1PtAelxOAY/SU7iMbn3DVYYSb9a74GJNkimu4tO/nfX/EjjF046W/J1aFpSttew1GSkg7fLIKVfqTGd9Ema6C14aOOPN8TcEgjoKv56gjkbVK74XecKVI8s4woiEkYKYTnkdEHYJG+9aTC47K83tKFgIdfhxvjrpx1vqo9z4Kuz+dpUbDUoR2HoAA+1QcO9bWdr4UcCPIfPVQ0eDbsmPL09ytMfsSevKsPgP5Lee1sKBea/I3781sfCvh5NuPMUoLcIjUBhOcgc95knpsKtRRBuvFcPtDHunOQCm7+PU/ZXFzYIWoKI9SYhQwd5ieY7VsLQdVRZO9jS0HQ8FKrJal8UYoi+LJgxkxQIqfi3h5u4bCFFSJX5h0mckQd5G3Tnmt8U7o3WNdKWiSBsjaOnFXIrQt6zXB7dN1cG9USpKJSwkgaUiBKwQTJV3iMiMVK62Jkdhof0rdCdXHienSvnurTjCLpWlNuppA/MtYKlDslIEH3J+lQqeGOGbZmBPICgPM7+gVQ5wO/iU8Q9UbFhIE9fmMfb6VOiutxmBujh9P8A0fwPqqjw/crs7x0X4hy6I0vg/hq0/l2EbxntjYmTtoruMjZi8K04Q92O+7/cL49ffgtKzZWz9yLlLodW2kBKQsKSiQcgDmoK59j0qFynTYiCAwFuUOOulE9PKldKmDG9QqI31VT4ZtFoaK3W223nVFbiUARJJiSNzEZ6k1JVzHStfIGxuLmtAAJ96KbZXoc1gYLayhQkSI2OOoIP1qFXlhMeUnYgEe+h0VP4KUSi41SV/FOhRP5oIAPsAAn/ALakq92oAHx5dsja6aX9dfNceJ+HCq5W6Eh1t7R5rRVplSMJV0KQOWPrsFrODH1AI7yubdOq9DuOh96LSkpSnklKR7AD+gqFytXHmSsTxrj7Pxls6A6EsrUhbxQQ16kkaSTkkb7fflIC7+FwM36WSOxbgCG33tDurjxLfqt37NyT5anCy4Jx+IBpMbYKZnpPWgCpYGFs8UrP7gMw8tx5gqy49w34i3cZnSVjCv0qBBSfooA1AVXCYj9PM2SrrhzGx+Sy1vxK9ul/BkBhbUfEvIVJ0nbRHyqWM9v2rLbVdd+HwmGZ+qHfDv2NI48b5hvzVt4fsrRK32m2QHGSEuFYClK1AKSrUZJCt+WQcVBVLGTYpzGSPf3XAkVoBRoiui7cZtbMtKtnVMtJczpCkNnVyUB+rA5UCwwsuLEgnjBcRxonTl4LN8T+KtbN1hw+eyppSUO7FIIIEnOAM+qOgUokJDiupB+mxWKbKzuPDgS3nz5ceV9QN1qfCK0myt9KgsBtIkdQACOxBxFDuuR2iHDFSZhXeJVvUKklESiKPa2ugrIUSFq1RyT1j3OagClskkzhorYV4qRUrWlESiLwpRkCMZkzttGOc5+1TwUL3UKVneLcVecdVbWiAVBP4jy50NziBHzK/j6GJXTw+GijjE+IOl6NG5/A98rjcBS5/lMNgpeDbgCdJSUqlXpgwQeVDutuLMf+o2/Vtt1u7FDVaDhd6HmkuDnIMgjIJBwQDEg7jaoXNxEJhkLD79FG4zxNTZbbab8x52dKZgJCY1LUegkYxJIEjcFtw2HbIHPkdTW1fW9gPGvLdZnxnbP/AOXOKuS0t0LSUBtBhJUQiBJkmFGDArIbrrdmSQfrmiAENo3Z3rXhtsuPizwym3Z+KtZYdaA1hslIUDAVzxG+MEA42oDehWfZ3aLp5f0+I7zXbXrR4e91Y2XB75xtJXxBWhQB9LKQqCJjVuDtmosclVlxWCjecuH1FjVxr0V4y2zZMGVaUJlSlrVKlHmSdyo/vyqFz3Omxk2gsnQADQdByAXLw+3JdfkFL6gpPoCTEQJIJ1Y/MemMRRZ4x1BsXFgo63rflXh91nWby5F3cuWlootqML1kIC1o1AqTMfNjInqcmBK6josOcNGzES04bVrQNaGuSlNs8VfGvzmrbmlsN6z7KKgcjqKaLSX9mQnJkMnW69K+6r+Mt3znlW94EfDqdT5j7UgKQM6VfpkxnGY3qRSs4Z2CZmnw15w0008DzHPw1W1c4a0pryVNoLQAGggFONsViuC3EStk+IHHNz4qg8dq8wW1qnLjzyTHRKMqV9B/WpC6XZIyfExB2a0+ZOgHmtBxK/bYbU66oJQkZP8ATuT0qFzIIHzvEcYslY3g7N644+7bpSw3crC/MfEriABpQD7/ADYqdF3cS7BsYyOY53MFU3bfifwu/FUrsmkssOKcu712PMXvOApUbAJEADlPOKbrXhyzGSGSVobFE3YfIefz810uuDcPsWAq5QlwkwXHE+YpajJMTMTk8vvmmpWMeLx2NmywHL0BoAfdfODeMOHISGUFTKM6QtKtOd85AHvApRTE9lY97jI7vHjRF/Zc7F5u04kptK0i3u2w4kT6Q4TA0naFAH3kDkKbhZysfi8AHltvjOU86rj4fk81tqhcBKIlESiJREoiURKIvKzAJ6CikCysx/h+4Pgg6tUlalqUpUDdSifpqKj/AN1Sd11u2Gn9WY2jYAADwH2oeStuG2zSFuqacTpcOtSAQRrOSqZxqBGNtjzqFTnkkexrZG6t0B6Dh5fwqvinCbhgqdsCmVK1OMr+VR/0nGmTJIkZMyNjIrircGKgmAjxd6Cg4bjx5+h8OI6eFOJPPOXPno8paFJSGpkJGmZB56lTkdAOVCse0MPFCyP4JzAgnNz1+wV1e2KHSjWJDawsCcahMEjnEyO4FQqEUz482XiK8uPquHGeDNXKNDoMQQClRSRPsYPsZFFsw2Llwzs0f0v35Km4NdPMvKsX16pbKrd6ACpIxpI2K079wM1KvYqOKWIYuJta05vAHn4FVPhrhYuLm5TdLW+bVwBAcUdO6vVo25bbUV3HYk4eCM4doZ8RutDXhpe/HxWl43x4WrjIcRDLhKS7OGziARGx6zyPSlLlYXBHEseWHvN1y8SONK4bcCgCkgg7EGQfrUKi5paaIoqvVxZAuUsa0SpBIT+aQR3jacROKKyMK8wGXKaBGvDX+V34o4yG1C4KA2oQrzCAkzyzRa4Gyl4MIOYct1Vt+JGNbNvbEPqVj8NWpLaBgqUrMQOW5Mdamlbd2fNkfNP3AOYokngAo73Bro3JukrYDgCm0BSVqSG5BTsoQuZkjGaWtrcXhhAICHZdCaIBzceB05BVfib4mbZV42g27Tut1TBUoYkJ1JUNWkc98E/UFbwH6epG4ZxzubTQ6h40RpfLb8bC54m0hrzluJDUAhc4IO0dZ5RvULiMw8r5PhNac21LE3vF1P3lvdM2ty4ywleQ3GvUIlMnI+1ZbaLvxYUQYaTDySNa55HHauB5LUcK8R29wFAEoU2JW26NC0AcyDyHUSBUELkYjs+eAgkWDsRqD4LjwR3421JuWklKlKABSQCkHCoOQe/bFQs8U39HiP6LtQBx2PEaLH8J8KNOXd5auKUUsoAaMyUBR1g+6ZGNjqV1rInRdzEdpyx4aHEMAtxJd1rT518gtP4I4i4Q9avmXrVWmf1JPynOTt9tM5qCuT2rBGCzERftkF+B4+/HgtRULkJREoiURKIlESiLhf3aWm1uL+VCSo7cvcgTRbIonSvDG7k0sJ4f8JMuMF65V+EpSnEIClNoSkk5PqjSRB5ECJNZEr0OM7UlZN8KAd4ANJoEk+m4OnEXsrq0tuGr0aA2rzDCMqk6PSNMn8ukAEbQI5ViqEknaDLzWK32466+N2R49Vb279ux+ElxCNOdCl5Ez+ozGD9jRU3snm/qFpN8a/Co+IWyH7gP2TwD4BQtTakqQcHSHBmRIgkZ25xUq/DI6GExYpnc3AIIPXKfDy+a5p41xDzlW3k2xeCAvVrVoCSSATznt/FNFmcJgPhCfO7LdVQu6tWfAuCuodVcXLvmPqToATIbbTIOlI55Ayf/ANEqpi8XE+MQwMysBvX9xPM/hUXi7jDfxlklJKXWrgBWpKkDQogKIKgAU43BqQNF0OzsJJ+lmLhbXM0og6jUaDUFXdrYtG+ceYeAXGi4aEHVj0neUqHXM5GDNRwVCSaUYRsUrNN2u5cx1Hp9FM8TXbbVq6p0JKdJGlUQokYTnGTUBaMDFJJiGNju73HDmV+ecA4J5zKA1aOpKkQu4U4Up1RhYbUQHEzHP6VkSvTYzGfClJklBo6MqzXLMNWmv8qxRwZxm3SHbNpstpJNy06ErRpHzfLJVHQ9T6TQlVTi45pyY5ibP7C2wbO2+3l6hWXAPCpeQh/iClPuKSClCydLYjAgQCYOcR7nJXyVXGdpiJxiwYyNBOo3P8cvYWms+H27IUppppvHqKEBOB1IHLNY2uVLPPNTZHE+JJ+qrFNXT6A6xdoQlfqQPIkFJ+WSo6siCce1SrQdhoHGOWIkjQ97jxqtNFwt/E5aV5PEEBlZwlwSWXPZX5T2V/WKVyW1/Zwlb8XBnMOX9zfLj4hQGEtX98UgpVbWaU6EJgtrUob4wQIIj/T3MzsFYeZcDgw7aSQmyf3AD87+fgthZ3bbqdTagpIJTI2BBgisVxJYnxmnijv6rEosP81uVOuAJtWFFtAAhbpG8q3Cfb23k1lsu8Z/9MgEbNZHgE8m8tNr97aK84hxvynEWlox5rqUiUAhCGkYA1KjGNh/4BiuKoQ4P4rDicQ/K0k67lx6D6n+apPh76zdeu1IYdDuguhKlBSQMYKgAlKZyTOEyYqdDor/AMTB4uNmGDnNy3l0FHxrUk8hWprVSeA3CXeKPOtKCm1W6dUEGFakiDBIkBJ2JERBzUcFqxbHRdnMjkFODzXhR2vxWzqFwkoiURKIlESiJRFVeKbVTto8hAJUUSANyUwoD6xH1ormAkbHiWOdtf10Vb4e8m+4e02vISlKHEpUU5QACDp/KRnuDUnQq1jPi4LGue3iSQSL0PjxH1WiAQ0j8qEIHZKUgfsBULmd+R3MnzJUDiHALa4hTjKF51TtJgCSRE4AGelLViHHYiDRjyOHvkplnZNtAhtCUyZMCJPUncnuaLRJM+Q282sY5xlpri+vzElt1oNKUD6ULBJAJ25R9exqeC7owksnZuXLTmuzVxIpa/i1+GGlOkEhMSBvBUAT3gEmOcRULiYeEzSCMGifwvHF+Es3Teh1IUk7Hmnuk8jS1lhsVLhn54zR+vivzN+xat3nW1uvpuG9IaWxIW8FbIg7wNPMcxmBWS9YyaXERNexrSx12HbNrj5m+HXiVeeG+FG4unS+64+3aL0IDpmVwNRI29JEc9+1CufjsSIMOwRNDHSCzXLh11Wz4vq8lzQsNqCSUrMQkjIJnETv2rFcHDZfitzNzC9RzUThl43e2qSSkhxA1pSo+k8xIIUIPsaLfPFJg8QQOBNEjf7L1xvjbduAnKnV4Q0kalEkwDHJM7kx98UUYXBvnN7NG5Og/wA9FEs+BrTw9VuVfiuNr1KP63Aoq25ajHsKnit0mMY7GicDugih0bVfILx4W420W2rZakouG0JQppRhUhI2nfGcTGaFZdoYOQPdO0WxxJDuGp+Xmp/HrhCQ0242l0POpb0KAIzJJgg7AE1CrYSN5LnsdlytLr+3mV1sOFW9sFqabQ0CJURgQJ37CTRYy4mfEUJHF3LzWT4d4Zcdddh1bdipfmIQ2sAuFQBnUkfLnqdgOU1la7M3aLIo290OmAokj9tabHj/AJ40tE54aZ8tDbZdaQjVAadWn5pmc5M5kzUWuW3tCXOXvAcTW7QdvfBUmp3hzqnHS0th9z1ugKS4CflmSRpTB3P5iRnBK/UfaEYZHYe0aN0LdN+Wp8OHJbJaQQQcgjNQuGCQbCx3+F9mlNu44E6Stwgf9KflAnJElW5NSV3O3pS6ZrCbofM7/QLZ1C4SURKIlESiJREoiURZO74E9bPrubIBQc/4jBVpBP6gduZMY5wcxUrsx42LEQiDFGsuzqs1y/n/ACvvDrh26fcbuNLYQ2UqYQsknXGScGUjp+tJFFEzI8LE18PesghxHLkNdz9CuDXhq9tsWd0ny+TTycD6gH9gkdqWOK2O7QwmI1xMRzf9mn/HztQ/FC+INsDzX0S8pLWlpMBOqZVrICu0dzmgpb8AMDJN3GHugusnU1wrUdbWnXwO2Ra+QtCfIQmTqxEDKycQdzqpZtckYzEvxHxmk5yfYr7LA8Wtm3Ai2sbm5eDu6NRW02mSBJIBA1Ac9gTnAMjmV6PDyPjJxGLja3LxqnE/fQ+unOv1JpGlIT0AH2rFeQccxJWEc4c5c8UuVNPFoNJQ2paUgqykEpTPynf1DaD1zPBeibiI8P2fG2RmbMSQCdNzqefgrVfhW0t23HVl5WlJWtZeWFGBJJ0qSJxvS1THaWJne2NuUWaAyihfiDovvDuCm6Qly8IcSTqaaCpQgRCTqBJcJTmSSM7U2SbFjDPLMN3TsXcSeOnCjwq16vOC2Tj+lKvJuQJlpwocg8+ih9DRYxYzGMhzEZo+otv8fJeLewsbFRWXEeeR877oKz99p5kDampWT58bjWhoacnJrdPfS1xsvGLpBLlotSRP4lutLyDHcEQf9MzSlsl7JjBpkoB5OBaffXZT2+ONOfiJtnFLTIB0I1YHJWo4MwCCQcxioVZ2Dkj7jpAAepr0rhxvZV3+RO36vNvAu3CcNNIUCpIwdRJBAUewBjBqdla/WxYIfDw1PvdxGh6DbRVzlhcouW7By5Uu2e1KClJClqCQSpuTkcs+0dKnhastnw78O7FsjAkbQoaAE7Or3x8VuDYI8sNAFKEjSAhRTAgjdJB2P3zvWK4Hx35y86k66gHjfH3wWeveBXDH4tncOGMqZeUXUqA5CTqB9snrU2ulFjYJ/wCniYx0c0BpHjwU11ocQt2FSEoK0rWkgKnQTLfT5xBMcjimy0NccDO8bmiAdt9j6ahcvEnGDPwtt633DpOlWny07qJV+VWmYiSN4PMFngsIP+RPowa7XmPDTiL32HC1dcOskstpbQMCTkkmSSSZOTJJyahUJ5nTPL3b/jRSaLUlESiJREoiURKIlESiLN8f4Q6l34q0CfOCSFJhMuYGkalchAkCJgeoVK6mDxURj/T4j9t6HXTnoOPI61yKqL7xy+0BrsnEKSseYSlRQUbEpVAgnETippXouxoJCcswII02u+o1861Wh4vYN39ugoWI1JcbWBqEjt7FQ7E9RWK5mGnfgpjmHAtI2960eqs33UttlTqkhKU+tRwO57CiqMa576jGpOg4rjw1LABLAaAO/lhI++nnRZzme/6t+d/derzibTUBxxCSowAVAEnsKKIsPLLeRpNdFjeD8dDNy846kNM3BBn8zSwYCXAJKVKB1HVtgbCaml3cTgjLAxkZzOZ6OHNvMAihW/iVsOIW6bi3cQFDS62UhQMj1DBHXeahcOGR2Hma8jVpBrwKoeA+JUobQxcym5bWhlSTusk6UrEn1JO5I79pkhdHF9nlzzLBrGQXA8BQsjoRsP8AKt/EXCkvtERDiPU0vmhYyCDvvE9RUKlgsS6CQH+06EcxxVV4M4O18I2pxgeYsEuFwalKVJlRKp339iKk7q52ni5P1Lmsf3RtWgArbTko3izw223bvu2wWyvQdSGTpS4MiFJiNiraN+cCgK29n9oSSTMjnpwvQu1I8D4gbrUcM0+S3o+XQmB0EDFQuRPm+K7NvZUPjzRdZUWnVIWyrUC2oTKRlJk6TIJEKxkTRb8I4RygSNBDtNRz4jjvxGq6cJdTcNsvqSNekx/pJwoD6iKLHENdBI+EHS/Xkq3xBe6L3h6CSELW4T0JCISD3lWPeppWsHDmws7gLIDfHez8grziClhpwtp1rCTpTIGoxgScZNQufCGmRoeaFizyCzD+qysre2bBLytKfRyJMrUTB9MnTOPm3G4ndddmXGYuSd/7RZ148h41rx22KkWr3xN6hxAPlW6TDgA0OFwZjJ6JII6HJBFQtUjf0+ELHfueRpxblOn3u/TRaei5KURKIlESiJREoiURKIlESiLw62FJKVAFKhBBEgg7gjpRS1xaQQaIWVHgwtLKrS6dt0kklv50T2B7xvNTa7H+riVobiYg8jjsfl9qQ8A4gsaXeIegiFBLKJI55gRj3qbHJT+uwLDmZBrwtxXpP+HlkAPSvUN1+YoKP2OkfQCozFQe3cYSdRXKhX59Spdt4NtG0qCGykqEagtWoexJ9PPbqaWtD+1sVIQXOuuFCvPmqy74Gts6jZM3q8y4opbUoSYKpBSpUaQTA5nnQFW48Y14yiZ0Q5CyB4VqBd8Vx8HW4tXXUOshh18lTSS5qTp5NyPTqBmIEkDtQrPtN5xMbXRvztZoTVG/+3Oj6X4qzteAvO3LdzeKa1NT5bbSTAnmpSvUqN42nNLVWTGwxwOgwwNO3Ljr5AaD6qZwzi2u5ubdwgLQoFAiNTZSnI6wqZPcVFLRPhcsEc7NiKPQgn00pWtuwltCUIASlIgAbACipve6Rxc42SqHwpfruTdOKksqdKWgoY0pEHHQn95qSuj2hAzDiJjf3htu8TqPRfX/AA00hpTbTzzCFGYbcCdIk6gJ5GSSTnAEwIpahvaEj5BJIxryOYu+XpXh56qg4xxG1tbZVnZguqWD5nl+tQSYDi1KAjVpkDkMTAEVI11XSw2HxOJnGJxPdA2vQX/aAOV+virngHiOxRboQ28NDSMghQIjeRHv1+tQQVRxmAxr5y57NXHpSrL8q4o62lAUzbNEqS8oaVuLg6dAOYG/05GKnZW4cvZkbi6nSO0LRqAOObx92FIul8UaCEebanUQhK3CdS1GYgBIAMflhWxyaaLVGOzZSXZX6a0KoDzJ9dPBR+LeHlqcZFw8XlOkIWMNwgETGlOokqKegyrYGotbMPj2tjeYWZQ3UcdeG5ra+fDeltbO0Q0hLbaQlCRASOVQuFLK+V5e82Su1FrSiJREoiURKIlESiJREoiURKIlESiJREoiURQeL8KbuUaHUhQCgodiOY779s5BGKKxhsTJh354zWlLN8O8NXyQpKr5aUBZCU/8QlHKVHSoK5Y2jHabC6k3aGDcQRACa1O2vhqCPFS1eCGdBHmPB0qCi+HD5kiYyZxk4770taR2xNnvK3LVZa7tLG+O7p5h1LCnnHEhAVKzGrJjA+ZQInV1I2gVIFru9kxxTxmYMDTdacPwDy/K0drx26ti3arskLVolAYXpBSN/SoY7yajRcuTBYbEB2IbMQLo5hx8R+FB4taovXQbkM2boGnS46FOKTnSQAsAQokxpk6QJg1O2ysYeV+DjqAmRu9htAHjwPDTfjsrw8Nct22xw5NuGyBrcXlSh+qRAVjOSP8AaPFc8YiOeRxxpdfADYdOnoqK0vFrUQ7cWCVrHpW035iiRkyFIhQxMyI+0DS6EkTWAGOOQgbhxoctKOnoVPseIMIU0suF+4WNDa3JbTMckmS2VAxgdBiRJVpYJnhzQ3IwakDU11IrMBvvzOtGpds2tCzcXziVLTCm2UJnypBTykkmSJmJA7QWl7mOb8HCNoHQuJ/dx8NN9r+d2PD7bz1t3TgUkhJ0NqTBTqCdwchQ9aZ56vaoVaaT4LHYdhBF6kcaJ+R0PSvFXVFQSiJREoiURKIlESiJREoiURKIlESiJREoiURKIlEXwnGPttRTxQj70RcLtpB0qWgLKVDT6dRSSQJHSNyegos43PFhrqsc6tcOJcOS6UqEJdQFeW4U6tMiD07bEHG+9FsgnMYLTq01Yurr3yI6LL8fbdSFG8tW7pnBK2RpWkCYn1ajplW0DnImpC6+DdE4gYaUxu5O1BPTStaHXxVd4X4Gzcm5Uwt9m3DiQ0W1lJPo9UlQJO/PrUnRWsfjJsOIxK1rn0bsXx02rkr0cJZCX27Za1PNABQmVlQbOj1LwDBTkYEDvWK536mUuY+cANdtyAza6DXgepUiz8OIVoccU8XB6glbvmFpRTpUATIwecbpHSpWuXHubmYwDLto2swuwSOv0JVnZcKZR8jYlJOSMySCSCepAMjoOlQqkuJmf+529fLQKY+8lCVLWoJSkSVEwAKLQxjnuDWiyVysb5t5GtpaXE9UmR7e9FnLC+J2WRpB6qTRakoiURKIlESiJREoiURKIlESiJREoiURKIlESiL5FEX2iL4aIq/jvDfiGi35i2wSCVI+aBmB9Y5HEjnIK1hMR8CT4mUHodvfopFihSWkBWVBIB9RVkADKiAT7wPai1SlrpHFu1nhXy1r1WY8JOXheuGrltCGwJCUBACSTiNOSCJMqzipNLrdotwgijkhcSeZvWvHl0Vkwy8h91wqdW2tSEJbhMiAApydUBJ35HfG1Qqr3wviawABwBN6+Ibtv6+K5+HGHkecl66S84Vkj/4+QlOME7pEDEA1Kyxr4n5HRxFra9fPX11KnXfFGWXGkKUAp9QSkxOs4AyPoM/qFQq8eGlmY5zRYaLPT39ivPFGG7lLlu6hzSpAUVAY+b0wcysFMxB+s0UwPfh3NmjIsGq8tbHI3S5+GfD7dmlaEFatStRUsjOIgAREe3P7STayx+Ofi3BzwBQqh/KuqhUUoiURKIlESiJREoiURKIlESiJREoiURKIlESiJREoi+RRF9oi+URedlfLuJKscowec/7HbElluN/JRruzDmnUVp0rC/QojURyMbpPMbUW2OUsuqNgjUbeHXkV0dbSCVpCQs6QpWiSQDsYycFUchM0WLXEjKdtdL/PlfPZRmksPHASs27hAJT8ixvBPMTuMfai2uM0I1JGceoPP39VItmwgBAUpRMmVEr55yfeB/4otT3F/eIA8KCke1FqUdppZXrUSmNSQhKtSSJkKMpBC4G0wJO+9Ftc5oblbrsbrXbUbnT3opNFqSiJREoiURKIlESiJREoiURKIlESiJREoiURKIlESiJREoiURKIvgEbCindc2kkTqg5wex5f30osnEHZewnud6LG16ooSiJREoiURKIlESiJREoiURKIlESiJREoiURKIlESiJREoiURKIlESiJREoiURKIlESiJREoiURKIv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102" name="AutoShape 6" descr="data:image/jpeg;base64,/9j/4AAQSkZJRgABAQAAAQABAAD/2wCEAAkGBxQTEhQUExQWFhUVGB8aGRcYFx8ZHBkhIB0bIB8fIh8eHCggHh0lHyAYITEhJyorMS4uGiAzODMsNygvLisBCgoKDg0OGxAQGzQkICQsLCw0LDQsNC8sLDQwLCwsLi8vNC80LCwtNCwsLCwsLCwsLywsNDQsLyw0LCwsLCwsLP/AABEIANsA5gMBEQACEQEDEQH/xAAbAAEAAwEBAQEAAAAAAAAAAAAABAUGAwIBB//EAD0QAAEDAwIEBAQFAgQFBQAAAAECAxEABCESMQVBUWEGEyJxFDKBkSNCUqGxwfAHFWLRMzRyguEWQ2OS8f/EABsBAQACAwEBAAAAAAAAAAAAAAABBAIDBQYH/8QAOBEAAQQABAMGBQMDBQADAAAAAQACAxEEEiExQVFhBSJxgZHwE6GxwdEUMuEjQvEVMzRScgZTkv/aAAwDAQACEQMRAD8A/caIlESiJREoiURKIlESiJREoiURKIlESiJREoiURKIlESiJREoiURKIlESiJREoiURKIlESiJREoiURKIlESiJRF51CYnPSsS9ocG3qeCmjVr1WShKIuFmiEmTPqP8AMVTwUZZGbN9531r7LZKbPkF3q4taURKIlESiJREoiURKIlESiJREoiURKIlESiJREoiURKIlESiJREoi5OsSQQYI51WmwwkcHg04cfsVm19CuC9OOhIlRgVslmZCzPIaHv1UNaXGgqx7jP6U/c/0rz8//wAhA/2mX4n7fk30VtuD/wCxX1jixMSnlJg7fessP2655AdHwJNHb10+ah+FA2KsLe4SsSkz/IrtYXFxYlmeM39R4qs+NzDTl4U0pSpJhI2A3961ugkllzPNNGwG/iT9B8+CyDg1tDdSKurUlESiJREoiURKIlESiJREoiURKIlESiJREoiURRbC8DoUQCNKygg9qxa7MtccmcHoaUqslsUNy7V5yW0gH06lHoCYH8Kx/sawLu9QWovOfKOVqZWa2pREoioOJ3BWqBEDA/3rxfa2KfiJTGKyjQfS/wAdOGq6WHjDG3xUDTM5riBpeTr1Vq6XprBkie3WtkPcdmLbrhz97rF2opdrW4KFgid89x/eas4PFOw04e0k669R71CwkjD20VpUmRI519Ba4OAI2K5BFaL7UolESiKHZqX5joWSQCCjAAgjtzmZrTGXZ3B3kt8oZkaW9b8VMrctC5XNyltOpZgTFYve1gtyzZG55poXUVksEoiURKIlESiJREoiURKIlESiKmv+PMMOKSVErIkoTmIHPkCRGJnbFaXSsaa4qrJiYo3EE68lBPjNoadTawFCQQUmMkZEiNjWH6lvELV/qDBVg6q74beNOguNEGd+RxyIOR7VuY5rtQrUUjJBmYplZravLhMY3rCQuDbbupbV6r4FHpH1rFrnndteakgc1k1c6+Zu3OtldoKc0EgGUFXcxt2jbefaK7UTYI2EPjL9tTW3Stt711ArmFXcXE6Gl0IQQZRBJ+ZJ574nAEdetbsuHewkx0SR3mnW9xV0AK3utTzWHfB0PkVXrgEgHFcN+WN5a06X7uvmrQsiytFaLIaR6SfSNo6dzXusFI9mDiphd3RtXLqQuXIAZHa1qu7DmoGQR71cgmMoJLS3xWt7cvG10resEoiquIceZa1SSpSdwiCRtvkAb9aqy4uOO+JHJXIcFLLVaA81Ba8YMk+pK0jqdJ/YKn9q0jtKPiCPT8re7sqUbEH1/CtWlNv6HEqStCTI5+rrnYgTjvVoFk1OBsD6/wAKo4SQWwiifp/KnVuVdKIlESiJREoiURKIlESiKEGng4SFpUhR+UiCnEYI/r3rCnX0WrK8Ou9OSr/F3E1Ms+iQteARukRlX0wO0zWE7y1ui04yYxx93c/JfmqlEmY2/j7+/wB+9c7dcHUldW3CEaDsDqII29JAM/XYxyqQdKWQNNpduEcTUw4HEHJPqE4UOY/ffMSKyY8sNhZwzGJ2Zv8AlfprzrriQWdISoA61HMEThIB/f7V0SXEd1d5xe4dzjxU1sGBO8ZiswtoutV6opWd4lblDkjZUkY26ivCdq4R+FxJc0aOsjTbiR5fddWCQPZR4KMl0kHJxnGIzH9aoNne5jhZ0100A1o1012GnRbS0AhelLOn5ue8np396zdI4Q6Ps3vZ5ajXx/lQAM2yWbJWoJH17DrTA4d2IlEbB/AFapK8MbZWoSmBA5V9Fa0NAaNguOTZtfayULg/b6ikzBTMfWsHMsg8lsZJlBHNUPi3i62mwhJAWvdQOyf5BOfsao47EOjZlG5+n8rodnYVsr852H1/hYcrCpkZjcY2H9/2K4tg7r0NFu2y8KTEGfmE1jXHmpBvTkrjgvEFMDzfVEhOkRpUN1c5mNu/vFW8PM6IZ/KuHX+FSxUDZj8PjvfEcv5X6H8QnRrKgEETqJgQecmvQZ25c16LzPw3Zsla8lxteJNuKKUKCoEyNt4+v0rBkzHmmm1nJh5I224UpdbVpSiJREoiURKIlESiJRFiv8RN2pmIMAbTImf2qniuC5XaX9trM8NQhSypwHSndKSZMpVA9IkCRvyquyibKoRBpdbtv46K8RxDRqQgJZSYASRqKiBAJOdYnMxzEnet2etBorYly2G90fX8rOXz/mOEnUesnJgZ+uP72qu42VSkdmfa/UfDk/CsT+gfaMftFdKL9gXfw3+y3wVjWxb0oi43TAWkj7Gq2LwwxERYfI8j736LON5Y61m9EFQzsf2IP9K8AIwxz2dD46EHy2XWuwCjnypgbzvnoP6VM1CNuQVd768Q37ckbubV9wy08tGfmOT/ALfSvZ9k4AYSHX9x1P48lzcRL8R3QKZXUWhKIlEX5742/wCaztoTyyBn+s1wO0f9/XkPuvS9l/8AH05n7KPYupSmUKCiCcKSCVGDpIB5xjM88YzhG4NFtN7+fJbZWlxpwrbjsOPv5qc7Zof1lKS0vKoTKkrOkGJMaSc4wc1uMTZboUd+YOl+Xgq7ZXwVZzDbXQjWut+KoFkkkQSQTMiCDzET2OIqiSTpS6IoC7X6T4d/5Zmf0D/x+1eiwn+y3wXlsb/yH1zVlFWFVSiJREoiURKIlESiLh8R+J5cH5dU8t4issvdzLHN3qXq4cUkDSnVJg5277dYrAkhHEjYKr8QcJVcMkHTrT6kbgAxsT36+1apYy9vVV8RAZWVx4L82SVMlQKVJWMQrEfTY5+lc/Vq4YJjJBGq+FWqVkBRBhc4mdlY+x7x1pvqovN3j5/leuIMqUsSDqczERk7/ZWofSjgSfFTI0l3U+/ra/X2kBICRsBA+ldYCl6UChS9UUpREoipOItQ4SIGoZlSRvjmZ+teQ7Ug+Hiy5lDMNe80biv7iDfUUujA646PDofsvFhblS0zBA/1A7T0PtWvs7COkxDC6iG8cwO1ngT04eimaQNYa49KV9Xs1zUoiURKIsP49b/FSZGUCeuCr6xmuL2m3vg9PyvQdkO/pkdfws95U6W8zEmM+pQmMxiAJ6Zrn5bpnuz/AB910s1W/wB0P5+y6PXuyBC0gQCrO+5E7dvYVm6X+3cdffosWQ/3bE8vfqvthYuXDoSBleSqNgd1H++gpHE+Z9c+P3USzRwR3y4fZfpVo62mGkmCgBIScGAMb7iOYr0UZYO4OHBeWka939R3HW1KratKURKIlESiJRFyuUqKFBCglUYJEgH2qW1eqh11oot5xVDKU+aYUrAQMknt2PUx9KzbEXnu7LB0gaO8qVnxrblfqQ6icaikHqRgEnmeXOrBwclaEFaBi2XqCrxXEApCVNDzdfy6TiOZJ2Efziq+SiQ7SlYz2Lbqpta1moPE+EtPj1p9QBAWMKTPQ/0OKwfG1+60ywMk/cPPisDxvgqrVxMSW1mNXvuOxG49p5VRkiMZ6Ljz4cwOHI+/8KClOUJHrUhZIKQSV7HAidMgnr6jtWHRagNQN6Pr7+6/WhXUXo0oiURKIoHEZ21EAjYIk/flXG7Tz2AJC0EbBhJ9eA9DyVmCuV+acOSMRpEb4z95Pfmans1gAAaACLvTXprZ43epScnip9dhVkoiURKIsJ4tIVdeqdKEDGkmYk9sEnSSDiuJjqM+uwHL34L0PZ1tw/d3J5+9t1TrcVGmdS1npkTH1JUdwJx1mqZLqq7J9/Pz0V4NbeaqA9/L6q54V4PcX63leWD+VOVffZP7/SrkPZr3d6Q10G/4Co4jtVjO7GM3U7fytfw7hzbCdLaYnc7k+5rrRQsiFMC4k2IkmdmeV0ubRCykqElJkf7dx2rJ8bXEE8FiyVzAQ07rvWa1pREoiURKIvhNEXNm4QsShSVDqkg/xUlpG4UBwOy/IeLXyn3luKPzdTAA/KO0Y/s13I2BjQAuNI8vcSpY4WSjU4vSqJCIlWmEgKOfSM7EflP0w+LrTQs/h6WSrf8Aw64gQ4pkmUrBUB0Ij+RM/wDSK0Y2MZc3JbsG85sq/Qa5i6KURcrq3S4goUJSreoIBFFYuaHCisPc2PlqCYJbQYcOWkLMEaQMrWkDdRKvdIk1SLaNcPT381yXR5TXAb8AenM9TZ8lsuGPBSJBBEkCElIicAT8wAgahg8quMNhdSJ1t9+/NS6yWxKIvilAAkmANyaKQCTQWe4j4utEktlSnDzDaFL9sgR33rCSJsrCx2x8l0oOy8U4ZwA0dSB9V54f4xtFKS3K2ycAONqTP1Igb8zzpHE2Nga3YdbWU3ZWKAL6DvAg/L8LSCs1ykoiURcbx7QhSpiBuQVAdyBkisJHZWkrOJuZ4bV/JYxbSnVkfgBPzKIKvLVgkqjOhX+r077qrkFpkdWlbnkevQ9dPNd0ObE0HvXsNrHTqOmvktDwLgiGfWQdZ6nVp6gHv132q/hsK2PvcfWlzcXjHTd0belq4q2qKURKIlESiLjaXKXE6kzEkZEbfyO9QDeqzkjMbspXapWCURDRF5bbCRAAA7CKkkndQAAvyfjlkq2fKSDpCtST+oe/LaO1dmJ4kZa5ErDG+l4u74rXhR1EyqT8x6dByG0GPaZayhsjn2d124E8Gbll3ZOrSsfp1AjPQc/p1BrGYZ4y1TEcsgcv1euMuulESiKHfcNbdyoHUBAUDlOZx0PfesHMDt1rfE1+p3XvzG2UpSpYSAIBWrOO6jJ96yAoUtsULiMrATXms3f+KFvOeRYFpSpIU6tXoTtkCfVMkAicpOIzWVc12IuzmQs+Li7A4NA1O+/Lzrfe9F2HhVxwI+IvH1KTM+UrygqTOQJGNsRS1h/qUcZPwYWgHmMxHvrarLThfmX6rfznlsWwQ4pDjhXqWcpGfyjBg8x9nBW5MTkwYmyND32AQKobHz4LRWdwo3brSG0oabSCtWmCtxecHYwnfcyoVC5csYGGbI51ucdBewGnzO3gvHii/aQgMrbLy35ShkDK+pn8oGCVct6BZYCCR7zIx2UM1LuX5vlxVBw1HFLW2CQ0ytLaTCStSnAMkDEJVG0DfAFZaLpTns3FTlxc4Eka0A356i+ZXXgto/es+cq/chf5WU+X5ZkSmZkkbZ5Hng1B0WGKlhwcvwmwDTi45r68vT+FLf4Jeteq2u1OQP8AhPjWFR/q+YE/z0FNFoZjMHL3Z4q6t0ry298VP4Dxz4jW04hTL7eHGyf3SobjIyNpHUEwQq+Lwf6epGOzMOx+xHv6qVZcIS3upS5nVqiFT1ERPfBPOarx4cM439/fNapcU5/ADw4eB38tuSsasKqlESiJRFDffSyVLcWEoPNSoAI5Z69uhrEkN1K3sY6UBrBZ6BQk+KbUmPN7yUqA+5EVh8ZnNbz2biQLy/MKzs9GhPllJRHpKTIjsRWwVWiqSZ85z78bXapWCURKIvDoMHSYPIkTUir1UHoo11wxt1Gh1IWN87z1B3H05Vk2RzTbTSxdG1wpwtYyy4VZ3L7rLSXUFvV6plODp5532E5g10HSzRsD3EG1RbHFI8taCKXC/wDDLjMlZC0JBOoSNQGwV02xzzAOcSzEtftuodh3N32Wx4Be60BJnUgAGQQQeYPTsN4GaozMo2rsTrFKFceK0JuxbaFH1JQVgjClRy6ZEn3xWxuFJi+Ja1nEgSZKWiqqrKzPFuIvvvKtbQhPlx57xOW9QJASCMnv9MbiV1cPBDDEMRiBd3lbzrn7667HrZ+DbZIlxJeWclbpKiTn+JMTJ70tYydrYhx7hyjkNAl14JsViDbpHdJKT+xpZUR9sY1hsSE+Oqqz5/DXEanFP2biwklZlbJVgEnmn9uwO7dXP6PaLDTQyUC9NnV05+9ttCxZttXLjmo67rSNJ2ltJ27lMf8A1qFzHTSS4drK0jvX/wBH8/VVtkfK4o+knFy0hxPYt+gjpmSfpU8Fbl/q9nscP7HEf/rVaN1UAqiYBqFy2izSq/CnFjdWrb6gEqXqkDYQojn7VJFFW+0MKMNiHRNNgV8wCqi8uEcPvFOKkW9yiSEoJh1JHJI/MDvzPYU3V2ON2OwwY3V7DxP9p8eVe7VhwVbqRc3FwopQtRUlBJIQhAImCMSACY3351CrYoRu+HDCLIFE8yfwdPkqWytX+ILF0F/DNwpKCgAuKTMAkkbYnl0gRJnZX5ZIMC39OW/EdoTf7QenvretCVa3r1k6hq7fDrTqoQ8vSjRCVGFZmZAAkmZ3BEFvstMkMOMjMmHZlc0atFm9Rt7/ACNTb3CFiUKSobSkgj9qhch8bmGnCvFdaLBKIvLjgSCpRgASSeQG9CaUtaXEAblfk/F79y8eUZgTCGyYhP8AE8zz+1c57jI5eyw0EeEiA9T197cPVQn7NSUJJgpVJSoewx752NYlpAW9krXOI4jce/DdXPgrjKmnktkjy3DCgTEE7Ed5gHt7VsgkIdXBUe1MI2SIvH7h9OIX6Km1OvWXFGBAQMI+25Peau1rdrzBkGTKGjx4qTWS1JREoi86sxnadsfeiL4GwJIABO56+9Tail5W4kynCimCU4J6jH8UAI1SxsqHwdeeaHVeR5UEJBySoZMEnmCST3UedWcUzJQzWq+Gfms5aVWlZv7ha7ZKGkNkoN0UBS1mI9E4GnBCt9sjY6c7g3LenJd92Cw+CDZMQ3NIdQ3avHx2U9fhEqUXPjLxK1EmA6NKZ5BMHA6TWFo3tUBob8Flf+dfW168PcMXZJW0pbRbWqUOmUrU4owEqBMKOwBBkxEUOqjGYlmMIka05gNW7gAcRy66LiPCrpl24vbhbg9UNq8tAjMBGfblNLWw9pRj+nDC0N21Fn1U3gPFVmyU+76ykLXgySBJA+VOYxsNvrUKvi8M0YoQs0uh66cz47ldrdwXdiFOtBYebktgxq5gAzgnGZwanZYPacLi8rHVlNXy5+PpqoNqh915F1doTbN24WUtlYUZUmCtSh6QAnVjvTwViQwxxnD4cl7n1ZqtjdAb70qriXiNt65YdtkPPfDlYV5bSiFhaYMGORAOYwcTU0rkHZ8kUD45y1ueqtw0o38/PrS98a489cKZtEsvWxfXClLASS2Mr0EGZj/bnUALHC4KKBr8S57Xhg0A5na/NTuBLXZreYdSvyQVONvkSgIgEhSuRnVg/vNFXxYbi2smjIz6NLeN9B6I3f3d4ubci3tZgPKSC453SlQICZ6jI58g0Cl0GFwbam78n/W+63xI4+H+eSrp+1Wlq9dS9bvgoLxKWtBzIIxggjZROCe1N9lkI4cS0yYVpa9uuXV1+/DouvG/EbTTbTNmptbjnob8tSSlsYEk5CQJEYPsYpSxwuAkle6XEggN1Ng2enM9V6tm7RS02rhTcPOJCnSPUCUJQNS8mCYETmT3osXuxTWnEMtjAaHDck0Oe/BV3iGwbsPx7RQQ6AAWNY/ETyASZJ9UGByBiDuGqs4OaTHf0cQLb/2rY+I0259LsLa2rwWhKxjUAYO4kTB71C4UjMji08F0JosFifGPHysKZZgo/wDcXOBOwn+vPAG9VZpL7oXf7NwQaRLJvwH39+Kx7TKgTonUBOs4GenIAjmrcTtVYDku254I7+3L39B81cLWlVu5JJEa0xkBWoBUEiIIOQCMJxOY2aFpVEBzZ20OnlWn8Xz1rRQeCDU80htI1LWATuQkGTAMxgTIzWLNXABWMV3YnOedAD6+9KX64D+1dFeLpfaIlESiL4TRFUcKsrlLjin3wpBUdCEgRB2k6QQQIwD9TW+R8ZaAxuvNaI2SBxLnacl44o7bWal3SxDjsJwSVLIAhKUzE4G0bVgZHOaGcArmEwLp5T8Ma8TwA5nkojaL+5EqUmzbM+gAOOkdyfSnlsJ9qw0XQccFhzTR8V3PZv5K6+GOGPWk26tLjAlSHAAkpkj0qTz3J1Ce8YoSsMfiIcV/WGj9ARuD1B+2nmvdhek8QuWtZUlLbZ08kHMx7gg/SoUTQgYKOSqJLtef+FD/AMRbsItkJzrW8jQAJPpUFEgbnb9xUhb+xYi+cngGuvlqK+68/wDrQ7/AXunqWo/rH71OXqp/0gf/AHsv/wBKh4RxBbDq2LJs3LTqfMDSjpLOoDCiRpAjkTnGZmW+66OJgZPGJcU74bmmsw1zVew3OvH7VU/hVvxO0RoQwy63JhsOQpMkn5lEDnHPl9WhVbEP7OxTsznua7nWh0rYK3tH/wDMG3WLm3W0EFOtPmYKp1aQUwTEJJ96jZUpGfoXtlgkDrutOG10fNWFpxC3Qp1hGlsWqUleyUICgSM+wk+4oq0kE7w2V2peTXEmlSPeJkurSu2s3LkonQ7AQkThWlSsiYg4FKV9vZzomFs8wjurbueYsBROK3jt49bWjzC2ErUVugrSoLSgTpBSdiYB25VI0W/DxRYSKTExPDyBQ0IonS9em3mtyhIAAAgDAA2FYrz5JJsrFWPAkvPXFzxBOA6W2kuKhARICSBMHUSAOpzzrK+S70uNMMUcGDP9tuI3urPp72V074Qslb26PpI/g1FlUG9q4xu0hXx1VrYtOeWGm1JQVBMgExtOZiSB7q71CNGJxsjc9uBIF8Pxt9FV217bNW7L7pD5ecSlbhIWEKVKs5hIT0ER0qaVx8OIlnfFGMmUEgbWBp4m+q6ccsfgUG5tEhCUq1PtAelxOAY/SU7iMbn3DVYYSb9a74GJNkimu4tO/nfX/EjjF046W/J1aFpSttew1GSkg7fLIKVfqTGd9Ema6C14aOOPN8TcEgjoKv56gjkbVK74XecKVI8s4woiEkYKYTnkdEHYJG+9aTC47K83tKFgIdfhxvjrpx1vqo9z4Kuz+dpUbDUoR2HoAA+1QcO9bWdr4UcCPIfPVQ0eDbsmPL09ytMfsSevKsPgP5Lee1sKBea/I3781sfCvh5NuPMUoLcIjUBhOcgc95knpsKtRRBuvFcPtDHunOQCm7+PU/ZXFzYIWoKI9SYhQwd5ieY7VsLQdVRZO9jS0HQ8FKrJal8UYoi+LJgxkxQIqfi3h5u4bCFFSJX5h0mckQd5G3Tnmt8U7o3WNdKWiSBsjaOnFXIrQt6zXB7dN1cG9USpKJSwkgaUiBKwQTJV3iMiMVK62Jkdhof0rdCdXHienSvnurTjCLpWlNuppA/MtYKlDslIEH3J+lQqeGOGbZmBPICgPM7+gVQ5wO/iU8Q9UbFhIE9fmMfb6VOiutxmBujh9P8A0fwPqqjw/crs7x0X4hy6I0vg/hq0/l2EbxntjYmTtoruMjZi8K04Q92O+7/cL49ffgtKzZWz9yLlLodW2kBKQsKSiQcgDmoK59j0qFynTYiCAwFuUOOulE9PKldKmDG9QqI31VT4ZtFoaK3W223nVFbiUARJJiSNzEZ6k1JVzHStfIGxuLmtAAJ96KbZXoc1gYLayhQkSI2OOoIP1qFXlhMeUnYgEe+h0VP4KUSi41SV/FOhRP5oIAPsAAn/ALakq92oAHx5dsja6aX9dfNceJ+HCq5W6Eh1t7R5rRVplSMJV0KQOWPrsFrODH1AI7yubdOq9DuOh96LSkpSnklKR7AD+gqFytXHmSsTxrj7Pxls6A6EsrUhbxQQ16kkaSTkkb7fflIC7+FwM36WSOxbgCG33tDurjxLfqt37NyT5anCy4Jx+IBpMbYKZnpPWgCpYGFs8UrP7gMw8tx5gqy49w34i3cZnSVjCv0qBBSfooA1AVXCYj9PM2SrrhzGx+Sy1vxK9ul/BkBhbUfEvIVJ0nbRHyqWM9v2rLbVdd+HwmGZ+qHfDv2NI48b5hvzVt4fsrRK32m2QHGSEuFYClK1AKSrUZJCt+WQcVBVLGTYpzGSPf3XAkVoBRoiui7cZtbMtKtnVMtJczpCkNnVyUB+rA5UCwwsuLEgnjBcRxonTl4LN8T+KtbN1hw+eyppSUO7FIIIEnOAM+qOgUokJDiupB+mxWKbKzuPDgS3nz5ceV9QN1qfCK0myt9KgsBtIkdQACOxBxFDuuR2iHDFSZhXeJVvUKklESiKPa2ugrIUSFq1RyT1j3OagClskkzhorYV4qRUrWlESiLwpRkCMZkzttGOc5+1TwUL3UKVneLcVecdVbWiAVBP4jy50NziBHzK/j6GJXTw+GijjE+IOl6NG5/A98rjcBS5/lMNgpeDbgCdJSUqlXpgwQeVDutuLMf+o2/Vtt1u7FDVaDhd6HmkuDnIMgjIJBwQDEg7jaoXNxEJhkLD79FG4zxNTZbbab8x52dKZgJCY1LUegkYxJIEjcFtw2HbIHPkdTW1fW9gPGvLdZnxnbP/AOXOKuS0t0LSUBtBhJUQiBJkmFGDArIbrrdmSQfrmiAENo3Z3rXhtsuPizwym3Z+KtZYdaA1hslIUDAVzxG+MEA42oDehWfZ3aLp5f0+I7zXbXrR4e91Y2XB75xtJXxBWhQB9LKQqCJjVuDtmosclVlxWCjecuH1FjVxr0V4y2zZMGVaUJlSlrVKlHmSdyo/vyqFz3Omxk2gsnQADQdByAXLw+3JdfkFL6gpPoCTEQJIJ1Y/MemMRRZ4x1BsXFgo63rflXh91nWby5F3cuWlootqML1kIC1o1AqTMfNjInqcmBK6josOcNGzES04bVrQNaGuSlNs8VfGvzmrbmlsN6z7KKgcjqKaLSX9mQnJkMnW69K+6r+Mt3znlW94EfDqdT5j7UgKQM6VfpkxnGY3qRSs4Z2CZmnw15w0008DzHPw1W1c4a0pryVNoLQAGggFONsViuC3EStk+IHHNz4qg8dq8wW1qnLjzyTHRKMqV9B/WpC6XZIyfExB2a0+ZOgHmtBxK/bYbU66oJQkZP8ATuT0qFzIIHzvEcYslY3g7N644+7bpSw3crC/MfEriABpQD7/ADYqdF3cS7BsYyOY53MFU3bfifwu/FUrsmkssOKcu712PMXvOApUbAJEADlPOKbrXhyzGSGSVobFE3YfIefz810uuDcPsWAq5QlwkwXHE+YpajJMTMTk8vvmmpWMeLx2NmywHL0BoAfdfODeMOHISGUFTKM6QtKtOd85AHvApRTE9lY97jI7vHjRF/Zc7F5u04kptK0i3u2w4kT6Q4TA0naFAH3kDkKbhZysfi8AHltvjOU86rj4fk81tqhcBKIlESiJREoiURKIvKzAJ6CikCysx/h+4Pgg6tUlalqUpUDdSifpqKj/AN1Sd11u2Gn9WY2jYAADwH2oeStuG2zSFuqacTpcOtSAQRrOSqZxqBGNtjzqFTnkkexrZG6t0B6Dh5fwqvinCbhgqdsCmVK1OMr+VR/0nGmTJIkZMyNjIrircGKgmAjxd6Cg4bjx5+h8OI6eFOJPPOXPno8paFJSGpkJGmZB56lTkdAOVCse0MPFCyP4JzAgnNz1+wV1e2KHSjWJDawsCcahMEjnEyO4FQqEUz482XiK8uPquHGeDNXKNDoMQQClRSRPsYPsZFFsw2Llwzs0f0v35Km4NdPMvKsX16pbKrd6ACpIxpI2K079wM1KvYqOKWIYuJta05vAHn4FVPhrhYuLm5TdLW+bVwBAcUdO6vVo25bbUV3HYk4eCM4doZ8RutDXhpe/HxWl43x4WrjIcRDLhKS7OGziARGx6zyPSlLlYXBHEseWHvN1y8SONK4bcCgCkgg7EGQfrUKi5paaIoqvVxZAuUsa0SpBIT+aQR3jacROKKyMK8wGXKaBGvDX+V34o4yG1C4KA2oQrzCAkzyzRa4Gyl4MIOYct1Vt+JGNbNvbEPqVj8NWpLaBgqUrMQOW5Mdamlbd2fNkfNP3AOYokngAo73Bro3JukrYDgCm0BSVqSG5BTsoQuZkjGaWtrcXhhAICHZdCaIBzceB05BVfib4mbZV42g27Tut1TBUoYkJ1JUNWkc98E/UFbwH6epG4ZxzubTQ6h40RpfLb8bC54m0hrzluJDUAhc4IO0dZ5RvULiMw8r5PhNac21LE3vF1P3lvdM2ty4ywleQ3GvUIlMnI+1ZbaLvxYUQYaTDySNa55HHauB5LUcK8R29wFAEoU2JW26NC0AcyDyHUSBUELkYjs+eAgkWDsRqD4LjwR3421JuWklKlKABSQCkHCoOQe/bFQs8U39HiP6LtQBx2PEaLH8J8KNOXd5auKUUsoAaMyUBR1g+6ZGNjqV1rInRdzEdpyx4aHEMAtxJd1rT518gtP4I4i4Q9avmXrVWmf1JPynOTt9tM5qCuT2rBGCzERftkF+B4+/HgtRULkJREoiURKIlESiLhf3aWm1uL+VCSo7cvcgTRbIonSvDG7k0sJ4f8JMuMF65V+EpSnEIClNoSkk5PqjSRB5ECJNZEr0OM7UlZN8KAd4ANJoEk+m4OnEXsrq0tuGr0aA2rzDCMqk6PSNMn8ukAEbQI5ViqEknaDLzWK32466+N2R49Vb279ux+ElxCNOdCl5Ez+ozGD9jRU3snm/qFpN8a/Co+IWyH7gP2TwD4BQtTakqQcHSHBmRIgkZ25xUq/DI6GExYpnc3AIIPXKfDy+a5p41xDzlW3k2xeCAvVrVoCSSATznt/FNFmcJgPhCfO7LdVQu6tWfAuCuodVcXLvmPqToATIbbTIOlI55Ayf/ANEqpi8XE+MQwMysBvX9xPM/hUXi7jDfxlklJKXWrgBWpKkDQogKIKgAU43BqQNF0OzsJJ+lmLhbXM0og6jUaDUFXdrYtG+ceYeAXGi4aEHVj0neUqHXM5GDNRwVCSaUYRsUrNN2u5cx1Hp9FM8TXbbVq6p0JKdJGlUQokYTnGTUBaMDFJJiGNju73HDmV+ecA4J5zKA1aOpKkQu4U4Up1RhYbUQHEzHP6VkSvTYzGfClJklBo6MqzXLMNWmv8qxRwZxm3SHbNpstpJNy06ErRpHzfLJVHQ9T6TQlVTi45pyY5ibP7C2wbO2+3l6hWXAPCpeQh/iClPuKSClCydLYjAgQCYOcR7nJXyVXGdpiJxiwYyNBOo3P8cvYWms+H27IUppppvHqKEBOB1IHLNY2uVLPPNTZHE+JJ+qrFNXT6A6xdoQlfqQPIkFJ+WSo6siCce1SrQdhoHGOWIkjQ97jxqtNFwt/E5aV5PEEBlZwlwSWXPZX5T2V/WKVyW1/Zwlb8XBnMOX9zfLj4hQGEtX98UgpVbWaU6EJgtrUob4wQIIj/T3MzsFYeZcDgw7aSQmyf3AD87+fgthZ3bbqdTagpIJTI2BBgisVxJYnxmnijv6rEosP81uVOuAJtWFFtAAhbpG8q3Cfb23k1lsu8Z/9MgEbNZHgE8m8tNr97aK84hxvynEWlox5rqUiUAhCGkYA1KjGNh/4BiuKoQ4P4rDicQ/K0k67lx6D6n+apPh76zdeu1IYdDuguhKlBSQMYKgAlKZyTOEyYqdDor/AMTB4uNmGDnNy3l0FHxrUk8hWprVSeA3CXeKPOtKCm1W6dUEGFakiDBIkBJ2JERBzUcFqxbHRdnMjkFODzXhR2vxWzqFwkoiURKIlESiJRFVeKbVTto8hAJUUSANyUwoD6xH1ormAkbHiWOdtf10Vb4e8m+4e02vISlKHEpUU5QACDp/KRnuDUnQq1jPi4LGue3iSQSL0PjxH1WiAQ0j8qEIHZKUgfsBULmd+R3MnzJUDiHALa4hTjKF51TtJgCSRE4AGelLViHHYiDRjyOHvkplnZNtAhtCUyZMCJPUncnuaLRJM+Q282sY5xlpri+vzElt1oNKUD6ULBJAJ25R9exqeC7owksnZuXLTmuzVxIpa/i1+GGlOkEhMSBvBUAT3gEmOcRULiYeEzSCMGifwvHF+Es3Teh1IUk7Hmnuk8jS1lhsVLhn54zR+vivzN+xat3nW1uvpuG9IaWxIW8FbIg7wNPMcxmBWS9YyaXERNexrSx12HbNrj5m+HXiVeeG+FG4unS+64+3aL0IDpmVwNRI29JEc9+1CufjsSIMOwRNDHSCzXLh11Wz4vq8lzQsNqCSUrMQkjIJnETv2rFcHDZfitzNzC9RzUThl43e2qSSkhxA1pSo+k8xIIUIPsaLfPFJg8QQOBNEjf7L1xvjbduAnKnV4Q0kalEkwDHJM7kx98UUYXBvnN7NG5Og/wA9FEs+BrTw9VuVfiuNr1KP63Aoq25ajHsKnit0mMY7GicDugih0bVfILx4W420W2rZakouG0JQppRhUhI2nfGcTGaFZdoYOQPdO0WxxJDuGp+Xmp/HrhCQ0242l0POpb0KAIzJJgg7AE1CrYSN5LnsdlytLr+3mV1sOFW9sFqabQ0CJURgQJ37CTRYy4mfEUJHF3LzWT4d4Zcdddh1bdipfmIQ2sAuFQBnUkfLnqdgOU1la7M3aLIo290OmAokj9tabHj/AJ40tE54aZ8tDbZdaQjVAadWn5pmc5M5kzUWuW3tCXOXvAcTW7QdvfBUmp3hzqnHS0th9z1ugKS4CflmSRpTB3P5iRnBK/UfaEYZHYe0aN0LdN+Wp8OHJbJaQQQcgjNQuGCQbCx3+F9mlNu44E6Stwgf9KflAnJElW5NSV3O3pS6ZrCbofM7/QLZ1C4SURKIlESiJREoiURZO74E9bPrubIBQc/4jBVpBP6gduZMY5wcxUrsx42LEQiDFGsuzqs1y/n/ACvvDrh26fcbuNLYQ2UqYQsknXGScGUjp+tJFFEzI8LE18PesghxHLkNdz9CuDXhq9tsWd0ny+TTycD6gH9gkdqWOK2O7QwmI1xMRzf9mn/HztQ/FC+INsDzX0S8pLWlpMBOqZVrICu0dzmgpb8AMDJN3GHugusnU1wrUdbWnXwO2Ra+QtCfIQmTqxEDKycQdzqpZtckYzEvxHxmk5yfYr7LA8Wtm3Ai2sbm5eDu6NRW02mSBJIBA1Ac9gTnAMjmV6PDyPjJxGLja3LxqnE/fQ+unOv1JpGlIT0AH2rFeQccxJWEc4c5c8UuVNPFoNJQ2paUgqykEpTPynf1DaD1zPBeibiI8P2fG2RmbMSQCdNzqefgrVfhW0t23HVl5WlJWtZeWFGBJJ0qSJxvS1THaWJne2NuUWaAyihfiDovvDuCm6Qly8IcSTqaaCpQgRCTqBJcJTmSSM7U2SbFjDPLMN3TsXcSeOnCjwq16vOC2Tj+lKvJuQJlpwocg8+ih9DRYxYzGMhzEZo+otv8fJeLewsbFRWXEeeR877oKz99p5kDampWT58bjWhoacnJrdPfS1xsvGLpBLlotSRP4lutLyDHcEQf9MzSlsl7JjBpkoB5OBaffXZT2+ONOfiJtnFLTIB0I1YHJWo4MwCCQcxioVZ2Dkj7jpAAepr0rhxvZV3+RO36vNvAu3CcNNIUCpIwdRJBAUewBjBqdla/WxYIfDw1PvdxGh6DbRVzlhcouW7By5Uu2e1KClJClqCQSpuTkcs+0dKnhastnw78O7FsjAkbQoaAE7Or3x8VuDYI8sNAFKEjSAhRTAgjdJB2P3zvWK4Hx35y86k66gHjfH3wWeveBXDH4tncOGMqZeUXUqA5CTqB9snrU2ulFjYJ/wCniYx0c0BpHjwU11ocQt2FSEoK0rWkgKnQTLfT5xBMcjimy0NccDO8bmiAdt9j6ahcvEnGDPwtt633DpOlWny07qJV+VWmYiSN4PMFngsIP+RPowa7XmPDTiL32HC1dcOskstpbQMCTkkmSSSZOTJJyahUJ5nTPL3b/jRSaLUlESiJREoiURKIlESiLN8f4Q6l34q0CfOCSFJhMuYGkalchAkCJgeoVK6mDxURj/T4j9t6HXTnoOPI61yKqL7xy+0BrsnEKSseYSlRQUbEpVAgnETippXouxoJCcswII02u+o1861Wh4vYN39ugoWI1JcbWBqEjt7FQ7E9RWK5mGnfgpjmHAtI2960eqs33UttlTqkhKU+tRwO57CiqMa576jGpOg4rjw1LABLAaAO/lhI++nnRZzme/6t+d/derzibTUBxxCSowAVAEnsKKIsPLLeRpNdFjeD8dDNy846kNM3BBn8zSwYCXAJKVKB1HVtgbCaml3cTgjLAxkZzOZ6OHNvMAihW/iVsOIW6bi3cQFDS62UhQMj1DBHXeahcOGR2Hma8jVpBrwKoeA+JUobQxcym5bWhlSTusk6UrEn1JO5I79pkhdHF9nlzzLBrGQXA8BQsjoRsP8AKt/EXCkvtERDiPU0vmhYyCDvvE9RUKlgsS6CQH+06EcxxVV4M4O18I2pxgeYsEuFwalKVJlRKp339iKk7q52ni5P1Lmsf3RtWgArbTko3izw223bvu2wWyvQdSGTpS4MiFJiNiraN+cCgK29n9oSSTMjnpwvQu1I8D4gbrUcM0+S3o+XQmB0EDFQuRPm+K7NvZUPjzRdZUWnVIWyrUC2oTKRlJk6TIJEKxkTRb8I4RygSNBDtNRz4jjvxGq6cJdTcNsvqSNekx/pJwoD6iKLHENdBI+EHS/Xkq3xBe6L3h6CSELW4T0JCISD3lWPeppWsHDmws7gLIDfHez8grziClhpwtp1rCTpTIGoxgScZNQufCGmRoeaFizyCzD+qysre2bBLytKfRyJMrUTB9MnTOPm3G4ndddmXGYuSd/7RZ148h41rx22KkWr3xN6hxAPlW6TDgA0OFwZjJ6JII6HJBFQtUjf0+ELHfueRpxblOn3u/TRaei5KURKIlESiJREoiURKIlESiLw62FJKVAFKhBBEgg7gjpRS1xaQQaIWVHgwtLKrS6dt0kklv50T2B7xvNTa7H+riVobiYg8jjsfl9qQ8A4gsaXeIegiFBLKJI55gRj3qbHJT+uwLDmZBrwtxXpP+HlkAPSvUN1+YoKP2OkfQCozFQe3cYSdRXKhX59Spdt4NtG0qCGykqEagtWoexJ9PPbqaWtD+1sVIQXOuuFCvPmqy74Gts6jZM3q8y4opbUoSYKpBSpUaQTA5nnQFW48Y14yiZ0Q5CyB4VqBd8Vx8HW4tXXUOshh18lTSS5qTp5NyPTqBmIEkDtQrPtN5xMbXRvztZoTVG/+3Oj6X4qzteAvO3LdzeKa1NT5bbSTAnmpSvUqN42nNLVWTGwxwOgwwNO3Ljr5AaD6qZwzi2u5ubdwgLQoFAiNTZSnI6wqZPcVFLRPhcsEc7NiKPQgn00pWtuwltCUIASlIgAbACipve6Rxc42SqHwpfruTdOKksqdKWgoY0pEHHQn95qSuj2hAzDiJjf3htu8TqPRfX/AA00hpTbTzzCFGYbcCdIk6gJ5GSSTnAEwIpahvaEj5BJIxryOYu+XpXh56qg4xxG1tbZVnZguqWD5nl+tQSYDi1KAjVpkDkMTAEVI11XSw2HxOJnGJxPdA2vQX/aAOV+virngHiOxRboQ28NDSMghQIjeRHv1+tQQVRxmAxr5y57NXHpSrL8q4o62lAUzbNEqS8oaVuLg6dAOYG/05GKnZW4cvZkbi6nSO0LRqAOObx92FIul8UaCEebanUQhK3CdS1GYgBIAMflhWxyaaLVGOzZSXZX6a0KoDzJ9dPBR+LeHlqcZFw8XlOkIWMNwgETGlOokqKegyrYGotbMPj2tjeYWZQ3UcdeG5ra+fDeltbO0Q0hLbaQlCRASOVQuFLK+V5e82Su1FrSiJREoiURKIlESiJREoiURKIlESiJREoiURQeL8KbuUaHUhQCgodiOY779s5BGKKxhsTJh354zWlLN8O8NXyQpKr5aUBZCU/8QlHKVHSoK5Y2jHabC6k3aGDcQRACa1O2vhqCPFS1eCGdBHmPB0qCi+HD5kiYyZxk4770taR2xNnvK3LVZa7tLG+O7p5h1LCnnHEhAVKzGrJjA+ZQInV1I2gVIFru9kxxTxmYMDTdacPwDy/K0drx26ti3arskLVolAYXpBSN/SoY7yajRcuTBYbEB2IbMQLo5hx8R+FB4taovXQbkM2boGnS46FOKTnSQAsAQokxpk6QJg1O2ysYeV+DjqAmRu9htAHjwPDTfjsrw8Nct22xw5NuGyBrcXlSh+qRAVjOSP8AaPFc8YiOeRxxpdfADYdOnoqK0vFrUQ7cWCVrHpW035iiRkyFIhQxMyI+0DS6EkTWAGOOQgbhxoctKOnoVPseIMIU0suF+4WNDa3JbTMckmS2VAxgdBiRJVpYJnhzQ3IwakDU11IrMBvvzOtGpds2tCzcXziVLTCm2UJnypBTykkmSJmJA7QWl7mOb8HCNoHQuJ/dx8NN9r+d2PD7bz1t3TgUkhJ0NqTBTqCdwchQ9aZ56vaoVaaT4LHYdhBF6kcaJ+R0PSvFXVFQSiJREoiURKIlESiJREoiURKIlESiJREoiURKIlEXwnGPttRTxQj70RcLtpB0qWgLKVDT6dRSSQJHSNyegos43PFhrqsc6tcOJcOS6UqEJdQFeW4U6tMiD07bEHG+9FsgnMYLTq01Yurr3yI6LL8fbdSFG8tW7pnBK2RpWkCYn1ajplW0DnImpC6+DdE4gYaUxu5O1BPTStaHXxVd4X4Gzcm5Uwt9m3DiQ0W1lJPo9UlQJO/PrUnRWsfjJsOIxK1rn0bsXx02rkr0cJZCX27Za1PNABQmVlQbOj1LwDBTkYEDvWK536mUuY+cANdtyAza6DXgepUiz8OIVoccU8XB6glbvmFpRTpUATIwecbpHSpWuXHubmYwDLto2swuwSOv0JVnZcKZR8jYlJOSMySCSCepAMjoOlQqkuJmf+529fLQKY+8lCVLWoJSkSVEwAKLQxjnuDWiyVysb5t5GtpaXE9UmR7e9FnLC+J2WRpB6qTRakoiURKIlESiJREoiURKIlESiJREoiURKIlESiL5FEX2iL4aIq/jvDfiGi35i2wSCVI+aBmB9Y5HEjnIK1hMR8CT4mUHodvfopFihSWkBWVBIB9RVkADKiAT7wPai1SlrpHFu1nhXy1r1WY8JOXheuGrltCGwJCUBACSTiNOSCJMqzipNLrdotwgijkhcSeZvWvHl0Vkwy8h91wqdW2tSEJbhMiAApydUBJ35HfG1Qqr3wviawABwBN6+Ibtv6+K5+HGHkecl66S84Vkj/4+QlOME7pEDEA1Kyxr4n5HRxFra9fPX11KnXfFGWXGkKUAp9QSkxOs4AyPoM/qFQq8eGlmY5zRYaLPT39ivPFGG7lLlu6hzSpAUVAY+b0wcysFMxB+s0UwPfh3NmjIsGq8tbHI3S5+GfD7dmlaEFatStRUsjOIgAREe3P7STayx+Ofi3BzwBQqh/KuqhUUoiURKIlESiJREoiURKIlESiJREoiURKIlESiJREoi+RRF9oi+URedlfLuJKscowec/7HbElluN/JRruzDmnUVp0rC/QojURyMbpPMbUW2OUsuqNgjUbeHXkV0dbSCVpCQs6QpWiSQDsYycFUchM0WLXEjKdtdL/PlfPZRmksPHASs27hAJT8ixvBPMTuMfai2uM0I1JGceoPP39VItmwgBAUpRMmVEr55yfeB/4otT3F/eIA8KCke1FqUdppZXrUSmNSQhKtSSJkKMpBC4G0wJO+9Ftc5oblbrsbrXbUbnT3opNFqSiJREoiURKIlESiJREoiURKIlESiJREoiURKIlESiJREoiURKIvgEbCindc2kkTqg5wex5f30osnEHZewnud6LG16ooSiJREoiURKIlESiJREoiURKIlESiJREoiURKIlESiJREoiURKIlESiJREoiURKIlESiJREoiURKIv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4104" name="Picture 8" descr="http://philmckinney.com/wp/wp-content/uploads/2013/05/HiRes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1565647"/>
            <a:ext cx="4896544" cy="4668243"/>
          </a:xfrm>
          <a:prstGeom prst="rect">
            <a:avLst/>
          </a:prstGeom>
          <a:noFill/>
          <a:effectLst>
            <a:softEdge rad="152400"/>
          </a:effec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F359FAE-0243-4220-A5A9-0FE275A95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1"/>
          <a:stretch/>
        </p:blipFill>
        <p:spPr>
          <a:xfrm>
            <a:off x="4139952" y="4149080"/>
            <a:ext cx="4754880" cy="2525701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solidFill>
                  <a:schemeClr val="tx2"/>
                </a:solidFill>
              </a:rPr>
              <a:t>Waarom klinisch redeneren?</a:t>
            </a:r>
            <a:endParaRPr lang="nl-NL" b="1" dirty="0">
              <a:solidFill>
                <a:schemeClr val="tx2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Klinisch redeneren is een verpleegkundige competentie in de beroepscode</a:t>
            </a:r>
          </a:p>
          <a:p>
            <a:r>
              <a:rPr lang="nl-NL" dirty="0"/>
              <a:t>Kritisch leren nadenken over de situatie van de zorgvrager(s)</a:t>
            </a:r>
          </a:p>
          <a:p>
            <a:pPr marL="0" indent="0">
              <a:buNone/>
            </a:pPr>
            <a:r>
              <a:rPr lang="en-US" dirty="0"/>
              <a:t>       </a:t>
            </a:r>
            <a:r>
              <a:rPr lang="en-US" i="1" dirty="0" err="1"/>
              <a:t>wie</a:t>
            </a:r>
            <a:r>
              <a:rPr lang="en-US" i="1" dirty="0"/>
              <a:t>, wat, </a:t>
            </a:r>
            <a:r>
              <a:rPr lang="en-US" i="1" dirty="0" err="1"/>
              <a:t>waar</a:t>
            </a:r>
            <a:r>
              <a:rPr lang="en-US" i="1" dirty="0"/>
              <a:t>, </a:t>
            </a:r>
            <a:r>
              <a:rPr lang="en-US" i="1" dirty="0" err="1"/>
              <a:t>wanneer</a:t>
            </a:r>
            <a:r>
              <a:rPr lang="en-US" i="1" dirty="0"/>
              <a:t>, </a:t>
            </a:r>
            <a:r>
              <a:rPr lang="en-US" i="1" dirty="0" err="1"/>
              <a:t>waarom</a:t>
            </a:r>
            <a:endParaRPr lang="nl-NL" dirty="0"/>
          </a:p>
          <a:p>
            <a:r>
              <a:rPr lang="en-US" dirty="0" err="1"/>
              <a:t>Patiëntveiligheid</a:t>
            </a:r>
            <a:r>
              <a:rPr lang="en-US" dirty="0"/>
              <a:t> </a:t>
            </a:r>
            <a:endParaRPr lang="nl-NL" dirty="0"/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8DF96BC-5812-4EA8-B1FA-62AE0A882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tx2"/>
                </a:solidFill>
              </a:rPr>
              <a:t>Waarom klinisch redeneren?</a:t>
            </a:r>
            <a:br>
              <a:rPr lang="nl-NL" b="1" dirty="0">
                <a:solidFill>
                  <a:schemeClr val="tx2"/>
                </a:solidFill>
              </a:rPr>
            </a:br>
            <a:r>
              <a:rPr lang="nl-NL" sz="3100" b="1" dirty="0">
                <a:solidFill>
                  <a:schemeClr val="bg1">
                    <a:lumMod val="50000"/>
                  </a:schemeClr>
                </a:solidFill>
              </a:rPr>
              <a:t>Maatschappelijke ontwikkelingen</a:t>
            </a:r>
            <a:endParaRPr lang="nl-NL" sz="3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051720" y="2636912"/>
            <a:ext cx="5544616" cy="2520280"/>
          </a:xfrm>
        </p:spPr>
        <p:txBody>
          <a:bodyPr/>
          <a:lstStyle/>
          <a:p>
            <a:pPr>
              <a:buBlip>
                <a:blip r:embed="rId5"/>
              </a:buBlip>
            </a:pPr>
            <a:r>
              <a:rPr lang="nl-NL" dirty="0"/>
              <a:t>Mensen worden steeds ouder &gt; vergrijzing &gt; kwetsbaar </a:t>
            </a:r>
          </a:p>
          <a:p>
            <a:pPr>
              <a:buBlip>
                <a:blip r:embed="rId5"/>
              </a:buBlip>
            </a:pPr>
            <a:r>
              <a:rPr lang="nl-NL" dirty="0"/>
              <a:t>Niet te genezen ziekten &gt; chronische ziekten &gt; curatieve zorg &gt; palliatieve zorg </a:t>
            </a:r>
          </a:p>
          <a:p>
            <a:pPr>
              <a:buBlip>
                <a:blip r:embed="rId5"/>
              </a:buBlip>
            </a:pPr>
            <a:r>
              <a:rPr lang="nl-NL" dirty="0"/>
              <a:t>Multimorbiditeit &gt; hypertensie, hartfalen, COPD, diabetes, dementie 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0D089FE-4855-482D-A16C-671DD6748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9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4919" y="3101093"/>
            <a:ext cx="1840539" cy="3029344"/>
          </a:xfrm>
        </p:spPr>
        <p:txBody>
          <a:bodyPr>
            <a:normAutofit/>
          </a:bodyPr>
          <a:lstStyle/>
          <a:p>
            <a:r>
              <a:rPr lang="nl-NL" sz="2200" b="1" dirty="0">
                <a:solidFill>
                  <a:schemeClr val="tx1"/>
                </a:solidFill>
              </a:rPr>
              <a:t>Waarom</a:t>
            </a:r>
            <a:r>
              <a:rPr lang="nl-NL" sz="2200" b="1" dirty="0">
                <a:solidFill>
                  <a:schemeClr val="bg1"/>
                </a:solidFill>
              </a:rPr>
              <a:t> </a:t>
            </a:r>
            <a:r>
              <a:rPr lang="nl-NL" sz="2200" b="1" dirty="0">
                <a:solidFill>
                  <a:schemeClr val="tx1"/>
                </a:solidFill>
              </a:rPr>
              <a:t>klinisch redeneren?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4F3554C1-E9C9-473C-B259-FCB354F819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6701459"/>
              </p:ext>
            </p:extLst>
          </p:nvPr>
        </p:nvGraphicFramePr>
        <p:xfrm>
          <a:off x="3534858" y="641551"/>
          <a:ext cx="5124159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D7E96F8-01C9-4E9F-ABAE-CB8DECC29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1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62322" y="624110"/>
            <a:ext cx="3766137" cy="1280890"/>
          </a:xfrm>
        </p:spPr>
        <p:txBody>
          <a:bodyPr>
            <a:normAutofit/>
          </a:bodyPr>
          <a:lstStyle/>
          <a:p>
            <a:r>
              <a:rPr lang="nl-NL" sz="3600" b="1"/>
              <a:t>Definitie klinisch redeneren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828642" y="2133600"/>
            <a:ext cx="4315357" cy="3777622"/>
          </a:xfrm>
        </p:spPr>
        <p:txBody>
          <a:bodyPr>
            <a:normAutofit/>
          </a:bodyPr>
          <a:lstStyle/>
          <a:p>
            <a:r>
              <a:rPr lang="nl-NL" sz="1800" dirty="0"/>
              <a:t>‘Het vermogen om het klinische beeld van de patiënt te beschrijven, te documenteren en erover te communiceren’ (Bakker, 2013).</a:t>
            </a:r>
          </a:p>
          <a:p>
            <a:endParaRPr lang="nl-NL" sz="1800" dirty="0"/>
          </a:p>
          <a:p>
            <a:r>
              <a:rPr lang="nl-NL" sz="1800" dirty="0"/>
              <a:t>Ofwel: </a:t>
            </a:r>
          </a:p>
          <a:p>
            <a:pPr marL="0" indent="0">
              <a:buNone/>
            </a:pPr>
            <a:r>
              <a:rPr lang="nl-NL" sz="1800" dirty="0"/>
              <a:t>	Nadenken over je </a:t>
            </a:r>
          </a:p>
          <a:p>
            <a:pPr marL="0" indent="0">
              <a:buNone/>
            </a:pPr>
            <a:r>
              <a:rPr lang="nl-NL" sz="1800" dirty="0"/>
              <a:t>	professioneel handelen</a:t>
            </a:r>
          </a:p>
          <a:p>
            <a:pPr marL="0" indent="0">
              <a:buNone/>
            </a:pPr>
            <a:r>
              <a:rPr lang="nl-NL" sz="1800" dirty="0"/>
              <a:t>	 in de praktijk!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0" r="21667"/>
          <a:stretch/>
        </p:blipFill>
        <p:spPr>
          <a:xfrm>
            <a:off x="-1166" y="1731"/>
            <a:ext cx="3503318" cy="6858000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29F57F3-11E5-4FD4-8895-D258DB120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9" y="1700808"/>
            <a:ext cx="3888431" cy="19813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sz="1800" b="1" dirty="0">
                <a:solidFill>
                  <a:schemeClr val="tx1"/>
                </a:solidFill>
              </a:rPr>
              <a:t>Verschil tussen klinisch redeneren en verpleegkundig redeneren?!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F1EBA841-2778-42FA-A8E8-CC3F287AE4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7501181"/>
              </p:ext>
            </p:extLst>
          </p:nvPr>
        </p:nvGraphicFramePr>
        <p:xfrm>
          <a:off x="3534858" y="641551"/>
          <a:ext cx="5124159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124BB72-66C5-4A70-815F-3EE4F7A7D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tx2"/>
                </a:solidFill>
              </a:rPr>
              <a:t>Als Verpleegkundige…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Stel je zelf GEEN medische diagnosen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Beslis je NOOIT zelf over een behandelplan</a:t>
            </a:r>
          </a:p>
          <a:p>
            <a:endParaRPr lang="nl-NL" dirty="0"/>
          </a:p>
          <a:p>
            <a:r>
              <a:rPr lang="nl-NL" dirty="0"/>
              <a:t>Maar ben je:</a:t>
            </a:r>
          </a:p>
          <a:p>
            <a:pPr marL="0" indent="0">
              <a:buNone/>
            </a:pPr>
            <a:r>
              <a:rPr lang="nl-NL" dirty="0"/>
              <a:t>Kritisch aan het nadenken over de zorgvrager en ben je in staat prioriteiten te stellen</a:t>
            </a:r>
          </a:p>
          <a:p>
            <a:endParaRPr lang="nl-NL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22E5070-F543-4971-A307-D8F073779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ert">
  <a:themeElements>
    <a:clrScheme name="Sliert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lier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ert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E6EAFB7E375B4FA8D2FF7FD64788B7" ma:contentTypeVersion="11" ma:contentTypeDescription="Een nieuw document maken." ma:contentTypeScope="" ma:versionID="be347a3661c201bdaba1158c622a009c">
  <xsd:schema xmlns:xsd="http://www.w3.org/2001/XMLSchema" xmlns:xs="http://www.w3.org/2001/XMLSchema" xmlns:p="http://schemas.microsoft.com/office/2006/metadata/properties" xmlns:ns3="0bfbde32-856c-4dfd-bc38-4322d606c322" xmlns:ns4="169eb86d-0fb8-4364-bb17-d27f6b2029d0" targetNamespace="http://schemas.microsoft.com/office/2006/metadata/properties" ma:root="true" ma:fieldsID="9677344e0c4e757849032e7e67c918ab" ns3:_="" ns4:_="">
    <xsd:import namespace="0bfbde32-856c-4dfd-bc38-4322d606c322"/>
    <xsd:import namespace="169eb86d-0fb8-4364-bb17-d27f6b2029d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bde32-856c-4dfd-bc38-4322d606c32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9eb86d-0fb8-4364-bb17-d27f6b2029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E5501DD-1133-4604-B23F-78FBB27981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0DAFB4-6CBF-4812-9D2D-40647CA48F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fbde32-856c-4dfd-bc38-4322d606c322"/>
    <ds:schemaRef ds:uri="169eb86d-0fb8-4364-bb17-d27f6b2029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6600E1B-3E09-49E9-8299-024466C7DA5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323</TotalTime>
  <Words>386</Words>
  <Application>Microsoft Office PowerPoint</Application>
  <PresentationFormat>Diavoorstelling (4:3)</PresentationFormat>
  <Paragraphs>85</Paragraphs>
  <Slides>14</Slides>
  <Notes>14</Notes>
  <HiddenSlides>0</HiddenSlides>
  <MMClips>14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Wingdings 3</vt:lpstr>
      <vt:lpstr>Sliert</vt:lpstr>
      <vt:lpstr>Klinisch redeneren</vt:lpstr>
      <vt:lpstr>Inhoud</vt:lpstr>
      <vt:lpstr>Wat is klinisch redeneren?</vt:lpstr>
      <vt:lpstr>Waarom klinisch redeneren?</vt:lpstr>
      <vt:lpstr>Waarom klinisch redeneren? Maatschappelijke ontwikkelingen</vt:lpstr>
      <vt:lpstr>Waarom klinisch redeneren?</vt:lpstr>
      <vt:lpstr>Definitie klinisch redeneren</vt:lpstr>
      <vt:lpstr>Verschil tussen klinisch redeneren en verpleegkundig redeneren?!</vt:lpstr>
      <vt:lpstr>Als Verpleegkundige…</vt:lpstr>
      <vt:lpstr>Stel….</vt:lpstr>
      <vt:lpstr>Zes stappen (boekje)</vt:lpstr>
      <vt:lpstr>Stap 1. Oriëntatie op de situatie/ klinisch beeld Er is iets aan de hand (afwijking)</vt:lpstr>
      <vt:lpstr>Gebruik de SBAR</vt:lpstr>
      <vt:lpstr>Gebruik de EWS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Klinisch redeneren</dc:title>
  <dc:creator>Ester Varwijk</dc:creator>
  <cp:lastModifiedBy>Ester Varwijk</cp:lastModifiedBy>
  <cp:revision>1</cp:revision>
  <dcterms:created xsi:type="dcterms:W3CDTF">2019-10-29T10:49:37Z</dcterms:created>
  <dcterms:modified xsi:type="dcterms:W3CDTF">2020-11-13T19:03:26Z</dcterms:modified>
</cp:coreProperties>
</file>